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8"/>
  </p:notesMasterIdLst>
  <p:sldIdLst>
    <p:sldId id="256" r:id="rId5"/>
    <p:sldId id="343" r:id="rId6"/>
    <p:sldId id="365" r:id="rId7"/>
    <p:sldId id="385" r:id="rId8"/>
    <p:sldId id="402" r:id="rId9"/>
    <p:sldId id="373" r:id="rId10"/>
    <p:sldId id="345" r:id="rId11"/>
    <p:sldId id="378" r:id="rId12"/>
    <p:sldId id="396" r:id="rId13"/>
    <p:sldId id="405" r:id="rId14"/>
    <p:sldId id="406" r:id="rId15"/>
    <p:sldId id="407" r:id="rId16"/>
    <p:sldId id="408" r:id="rId17"/>
    <p:sldId id="403" r:id="rId18"/>
    <p:sldId id="404" r:id="rId19"/>
    <p:sldId id="409" r:id="rId20"/>
    <p:sldId id="384" r:id="rId21"/>
    <p:sldId id="368" r:id="rId22"/>
    <p:sldId id="350" r:id="rId23"/>
    <p:sldId id="352" r:id="rId24"/>
    <p:sldId id="353" r:id="rId25"/>
    <p:sldId id="387" r:id="rId26"/>
    <p:sldId id="386" r:id="rId27"/>
    <p:sldId id="366" r:id="rId28"/>
    <p:sldId id="354" r:id="rId29"/>
    <p:sldId id="355" r:id="rId30"/>
    <p:sldId id="356" r:id="rId31"/>
    <p:sldId id="357" r:id="rId32"/>
    <p:sldId id="358" r:id="rId33"/>
    <p:sldId id="359" r:id="rId34"/>
    <p:sldId id="364" r:id="rId35"/>
    <p:sldId id="400" r:id="rId36"/>
    <p:sldId id="398" r:id="rId37"/>
    <p:sldId id="367" r:id="rId38"/>
    <p:sldId id="360" r:id="rId39"/>
    <p:sldId id="361" r:id="rId40"/>
    <p:sldId id="362" r:id="rId41"/>
    <p:sldId id="363" r:id="rId42"/>
    <p:sldId id="399" r:id="rId43"/>
    <p:sldId id="410" r:id="rId44"/>
    <p:sldId id="411" r:id="rId45"/>
    <p:sldId id="270" r:id="rId46"/>
    <p:sldId id="258"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3BF2418-0956-C180-81CA-C8544BA5BE36}" name="Silvia Gugu" initials="SG" userId="S::silvia.gugu_iclei-europe.org#ext#@eitclimatekic.onmicrosoft.com::e6977dfd-2ec1-4bc3-ae06-792438c9907e" providerId="AD"/>
  <p188:author id="{1F4DD494-8E54-9BA4-93D4-2EA8281FB44E}" name="Jennifer McIntosh" initials="JM" userId="S::jennifer.mcintosh_iclei-europe.org#ext#@eitclimatekic.onmicrosoft.com::5615d8de-f080-439d-a5c9-ea162572191a" providerId="AD"/>
  <p188:author id="{0460AA96-EC15-0CB5-4561-1F5F87BE0727}" name="Francesco Palmia" initials="FP" userId="S::francesco.palmia_iclei-europe.org#ext#@eitclimatekic.onmicrosoft.com::b00862ef-2776-46ca-b16f-80bd6f63d82a" providerId="AD"/>
  <p188:author id="{271FDBDD-D5AC-A69E-6767-0F6E077E3EED}" name="Francesco Palmia" initials="FP" userId="S::Francesco.Palmia@iclei-europe.org::0a6352e6-9e5b-41e4-bbac-bed661f65ca7" providerId="AD"/>
  <p188:author id="{FA08D4EC-56E7-A50C-12A2-E71267ACBC36}" name="Silvia Gugu" initials="SG" userId="S::silvia.gugu@iclei-europe.org::b058d35f-eed3-4f20-bf4e-d7e1e9140bd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5364"/>
    <a:srgbClr val="A2D5D0"/>
    <a:srgbClr val="558692"/>
    <a:srgbClr val="B0D10E"/>
    <a:srgbClr val="3D3D3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A5DED3-DE33-996E-66EB-04A6FDFFFE9C}" v="10" dt="2025-09-18T07:59:13.141"/>
    <p1510:client id="{C6FC702A-8BCF-A1F0-DAAF-D207897E4C84}" v="2" dt="2025-09-18T10:54:02.751"/>
    <p1510:client id="{F4ACF084-323D-4289-7AE3-FBBC6FA10313}" v="72" dt="2025-09-18T15:07:14.3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55"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lvia Gugu" userId="S::silvia.gugu_iclei-europe.org#ext#@eitclimatekic.onmicrosoft.com::e6977dfd-2ec1-4bc3-ae06-792438c9907e" providerId="AD" clId="Web-{CEF36189-D6B6-D08F-9049-DE2DF2C59859}"/>
    <pc:docChg chg="addSld modSld">
      <pc:chgData name="Silvia Gugu" userId="S::silvia.gugu_iclei-europe.org#ext#@eitclimatekic.onmicrosoft.com::e6977dfd-2ec1-4bc3-ae06-792438c9907e" providerId="AD" clId="Web-{CEF36189-D6B6-D08F-9049-DE2DF2C59859}" dt="2025-09-04T13:07:20.899" v="294"/>
      <pc:docMkLst>
        <pc:docMk/>
      </pc:docMkLst>
      <pc:sldChg chg="delSp modSp">
        <pc:chgData name="Silvia Gugu" userId="S::silvia.gugu_iclei-europe.org#ext#@eitclimatekic.onmicrosoft.com::e6977dfd-2ec1-4bc3-ae06-792438c9907e" providerId="AD" clId="Web-{CEF36189-D6B6-D08F-9049-DE2DF2C59859}" dt="2025-09-04T11:06:25.780" v="277" actId="20577"/>
        <pc:sldMkLst>
          <pc:docMk/>
          <pc:sldMk cId="3676394750" sldId="365"/>
        </pc:sldMkLst>
        <pc:spChg chg="mod">
          <ac:chgData name="Silvia Gugu" userId="S::silvia.gugu_iclei-europe.org#ext#@eitclimatekic.onmicrosoft.com::e6977dfd-2ec1-4bc3-ae06-792438c9907e" providerId="AD" clId="Web-{CEF36189-D6B6-D08F-9049-DE2DF2C59859}" dt="2025-09-04T10:52:39.004" v="6" actId="20577"/>
          <ac:spMkLst>
            <pc:docMk/>
            <pc:sldMk cId="3676394750" sldId="365"/>
            <ac:spMk id="7" creationId="{137933A7-0FA6-4257-BB9F-C72D541781E4}"/>
          </ac:spMkLst>
        </pc:spChg>
        <pc:spChg chg="mod">
          <ac:chgData name="Silvia Gugu" userId="S::silvia.gugu_iclei-europe.org#ext#@eitclimatekic.onmicrosoft.com::e6977dfd-2ec1-4bc3-ae06-792438c9907e" providerId="AD" clId="Web-{CEF36189-D6B6-D08F-9049-DE2DF2C59859}" dt="2025-09-04T11:06:25.780" v="277" actId="20577"/>
          <ac:spMkLst>
            <pc:docMk/>
            <pc:sldMk cId="3676394750" sldId="365"/>
            <ac:spMk id="8" creationId="{6BE88532-7D68-72FE-FDD2-8C20BDA9D628}"/>
          </ac:spMkLst>
        </pc:spChg>
      </pc:sldChg>
      <pc:sldChg chg="modSp">
        <pc:chgData name="Silvia Gugu" userId="S::silvia.gugu_iclei-europe.org#ext#@eitclimatekic.onmicrosoft.com::e6977dfd-2ec1-4bc3-ae06-792438c9907e" providerId="AD" clId="Web-{CEF36189-D6B6-D08F-9049-DE2DF2C59859}" dt="2025-09-04T10:55:40.916" v="75" actId="20577"/>
        <pc:sldMkLst>
          <pc:docMk/>
          <pc:sldMk cId="2220983975" sldId="366"/>
        </pc:sldMkLst>
        <pc:spChg chg="mod">
          <ac:chgData name="Silvia Gugu" userId="S::silvia.gugu_iclei-europe.org#ext#@eitclimatekic.onmicrosoft.com::e6977dfd-2ec1-4bc3-ae06-792438c9907e" providerId="AD" clId="Web-{CEF36189-D6B6-D08F-9049-DE2DF2C59859}" dt="2025-09-04T10:55:40.916" v="75" actId="20577"/>
          <ac:spMkLst>
            <pc:docMk/>
            <pc:sldMk cId="2220983975" sldId="366"/>
            <ac:spMk id="4" creationId="{A2C78F45-1D8C-8BF8-3A6E-0EA80169D8D2}"/>
          </ac:spMkLst>
        </pc:spChg>
      </pc:sldChg>
      <pc:sldChg chg="modSp">
        <pc:chgData name="Silvia Gugu" userId="S::silvia.gugu_iclei-europe.org#ext#@eitclimatekic.onmicrosoft.com::e6977dfd-2ec1-4bc3-ae06-792438c9907e" providerId="AD" clId="Web-{CEF36189-D6B6-D08F-9049-DE2DF2C59859}" dt="2025-09-04T10:59:07.844" v="136" actId="20577"/>
        <pc:sldMkLst>
          <pc:docMk/>
          <pc:sldMk cId="1477193697" sldId="367"/>
        </pc:sldMkLst>
        <pc:spChg chg="mod">
          <ac:chgData name="Silvia Gugu" userId="S::silvia.gugu_iclei-europe.org#ext#@eitclimatekic.onmicrosoft.com::e6977dfd-2ec1-4bc3-ae06-792438c9907e" providerId="AD" clId="Web-{CEF36189-D6B6-D08F-9049-DE2DF2C59859}" dt="2025-09-04T10:59:07.844" v="136" actId="20577"/>
          <ac:spMkLst>
            <pc:docMk/>
            <pc:sldMk cId="1477193697" sldId="367"/>
            <ac:spMk id="4" creationId="{2FFAEA26-061E-258D-5C2A-AD534AD78CD5}"/>
          </ac:spMkLst>
        </pc:spChg>
      </pc:sldChg>
      <pc:sldChg chg="add replId">
        <pc:chgData name="Silvia Gugu" userId="S::silvia.gugu_iclei-europe.org#ext#@eitclimatekic.onmicrosoft.com::e6977dfd-2ec1-4bc3-ae06-792438c9907e" providerId="AD" clId="Web-{CEF36189-D6B6-D08F-9049-DE2DF2C59859}" dt="2025-09-04T10:52:13.456" v="0"/>
        <pc:sldMkLst>
          <pc:docMk/>
          <pc:sldMk cId="3944303135" sldId="368"/>
        </pc:sldMkLst>
      </pc:sldChg>
      <pc:sldChg chg="addSp delSp modSp add replId">
        <pc:chgData name="Silvia Gugu" userId="S::silvia.gugu_iclei-europe.org#ext#@eitclimatekic.onmicrosoft.com::e6977dfd-2ec1-4bc3-ae06-792438c9907e" providerId="AD" clId="Web-{CEF36189-D6B6-D08F-9049-DE2DF2C59859}" dt="2025-09-04T11:07:24.391" v="291" actId="20577"/>
        <pc:sldMkLst>
          <pc:docMk/>
          <pc:sldMk cId="180093676" sldId="369"/>
        </pc:sldMkLst>
      </pc:sldChg>
      <pc:sldChg chg="modSp">
        <pc:chgData name="Silvia Gugu" userId="S::silvia.gugu_iclei-europe.org#ext#@eitclimatekic.onmicrosoft.com::e6977dfd-2ec1-4bc3-ae06-792438c9907e" providerId="AD" clId="Web-{CEF36189-D6B6-D08F-9049-DE2DF2C59859}" dt="2025-09-04T13:07:20.899" v="294"/>
        <pc:sldMkLst>
          <pc:docMk/>
          <pc:sldMk cId="1191316544" sldId="377"/>
        </pc:sldMkLst>
      </pc:sldChg>
    </pc:docChg>
  </pc:docChgLst>
  <pc:docChgLst>
    <pc:chgData name="Silvia Gugu" userId="S::silvia.gugu_iclei-europe.org#ext#@eitclimatekic.onmicrosoft.com::e6977dfd-2ec1-4bc3-ae06-792438c9907e" providerId="AD" clId="Web-{D823AD73-3C90-395B-ED08-F4B6FC7D5AA0}"/>
    <pc:docChg chg="addSld delSld modSld">
      <pc:chgData name="Silvia Gugu" userId="S::silvia.gugu_iclei-europe.org#ext#@eitclimatekic.onmicrosoft.com::e6977dfd-2ec1-4bc3-ae06-792438c9907e" providerId="AD" clId="Web-{D823AD73-3C90-395B-ED08-F4B6FC7D5AA0}" dt="2025-09-08T10:07:36.872" v="67" actId="20577"/>
      <pc:docMkLst>
        <pc:docMk/>
      </pc:docMkLst>
      <pc:sldChg chg="modSp">
        <pc:chgData name="Silvia Gugu" userId="S::silvia.gugu_iclei-europe.org#ext#@eitclimatekic.onmicrosoft.com::e6977dfd-2ec1-4bc3-ae06-792438c9907e" providerId="AD" clId="Web-{D823AD73-3C90-395B-ED08-F4B6FC7D5AA0}" dt="2025-09-08T08:41:07.505" v="47" actId="20577"/>
        <pc:sldMkLst>
          <pc:docMk/>
          <pc:sldMk cId="3676394750" sldId="365"/>
        </pc:sldMkLst>
        <pc:spChg chg="mod">
          <ac:chgData name="Silvia Gugu" userId="S::silvia.gugu_iclei-europe.org#ext#@eitclimatekic.onmicrosoft.com::e6977dfd-2ec1-4bc3-ae06-792438c9907e" providerId="AD" clId="Web-{D823AD73-3C90-395B-ED08-F4B6FC7D5AA0}" dt="2025-09-08T08:41:07.505" v="47" actId="20577"/>
          <ac:spMkLst>
            <pc:docMk/>
            <pc:sldMk cId="3676394750" sldId="365"/>
            <ac:spMk id="8" creationId="{6BE88532-7D68-72FE-FDD2-8C20BDA9D628}"/>
          </ac:spMkLst>
        </pc:spChg>
      </pc:sldChg>
      <pc:sldChg chg="modSp new">
        <pc:chgData name="Silvia Gugu" userId="S::silvia.gugu_iclei-europe.org#ext#@eitclimatekic.onmicrosoft.com::e6977dfd-2ec1-4bc3-ae06-792438c9907e" providerId="AD" clId="Web-{D823AD73-3C90-395B-ED08-F4B6FC7D5AA0}" dt="2025-09-08T10:07:36.872" v="67" actId="20577"/>
        <pc:sldMkLst>
          <pc:docMk/>
          <pc:sldMk cId="2011889115" sldId="410"/>
        </pc:sldMkLst>
        <pc:spChg chg="mod">
          <ac:chgData name="Silvia Gugu" userId="S::silvia.gugu_iclei-europe.org#ext#@eitclimatekic.onmicrosoft.com::e6977dfd-2ec1-4bc3-ae06-792438c9907e" providerId="AD" clId="Web-{D823AD73-3C90-395B-ED08-F4B6FC7D5AA0}" dt="2025-09-08T10:07:36.872" v="67" actId="20577"/>
          <ac:spMkLst>
            <pc:docMk/>
            <pc:sldMk cId="2011889115" sldId="410"/>
            <ac:spMk id="2" creationId="{2BD82414-ABAC-20B6-4252-779F22D801C9}"/>
          </ac:spMkLst>
        </pc:spChg>
        <pc:spChg chg="mod">
          <ac:chgData name="Silvia Gugu" userId="S::silvia.gugu_iclei-europe.org#ext#@eitclimatekic.onmicrosoft.com::e6977dfd-2ec1-4bc3-ae06-792438c9907e" providerId="AD" clId="Web-{D823AD73-3C90-395B-ED08-F4B6FC7D5AA0}" dt="2025-09-08T10:07:25.121" v="66" actId="20577"/>
          <ac:spMkLst>
            <pc:docMk/>
            <pc:sldMk cId="2011889115" sldId="410"/>
            <ac:spMk id="3" creationId="{661BDAB5-B374-297F-1984-974476C3FB56}"/>
          </ac:spMkLst>
        </pc:spChg>
      </pc:sldChg>
      <pc:sldChg chg="add del replId">
        <pc:chgData name="Silvia Gugu" userId="S::silvia.gugu_iclei-europe.org#ext#@eitclimatekic.onmicrosoft.com::e6977dfd-2ec1-4bc3-ae06-792438c9907e" providerId="AD" clId="Web-{D823AD73-3C90-395B-ED08-F4B6FC7D5AA0}" dt="2025-09-08T10:06:00.726" v="49"/>
        <pc:sldMkLst>
          <pc:docMk/>
          <pc:sldMk cId="2266908135" sldId="410"/>
        </pc:sldMkLst>
      </pc:sldChg>
    </pc:docChg>
  </pc:docChgLst>
  <pc:docChgLst>
    <pc:chgData name="Silvia Gugu" userId="S::silvia.gugu_iclei-europe.org#ext#@eitclimatekic.onmicrosoft.com::e6977dfd-2ec1-4bc3-ae06-792438c9907e" providerId="AD" clId="Web-{F4ACF084-323D-4289-7AE3-FBBC6FA10313}"/>
    <pc:docChg chg="addSld modSld">
      <pc:chgData name="Silvia Gugu" userId="S::silvia.gugu_iclei-europe.org#ext#@eitclimatekic.onmicrosoft.com::e6977dfd-2ec1-4bc3-ae06-792438c9907e" providerId="AD" clId="Web-{F4ACF084-323D-4289-7AE3-FBBC6FA10313}" dt="2025-09-18T15:07:12.620" v="65" actId="20577"/>
      <pc:docMkLst>
        <pc:docMk/>
      </pc:docMkLst>
      <pc:sldChg chg="modSp">
        <pc:chgData name="Silvia Gugu" userId="S::silvia.gugu_iclei-europe.org#ext#@eitclimatekic.onmicrosoft.com::e6977dfd-2ec1-4bc3-ae06-792438c9907e" providerId="AD" clId="Web-{F4ACF084-323D-4289-7AE3-FBBC6FA10313}" dt="2025-09-18T14:57:05.783" v="16" actId="20577"/>
        <pc:sldMkLst>
          <pc:docMk/>
          <pc:sldMk cId="2150902761" sldId="343"/>
        </pc:sldMkLst>
        <pc:spChg chg="mod">
          <ac:chgData name="Silvia Gugu" userId="S::silvia.gugu_iclei-europe.org#ext#@eitclimatekic.onmicrosoft.com::e6977dfd-2ec1-4bc3-ae06-792438c9907e" providerId="AD" clId="Web-{F4ACF084-323D-4289-7AE3-FBBC6FA10313}" dt="2025-09-18T14:57:05.783" v="16" actId="20577"/>
          <ac:spMkLst>
            <pc:docMk/>
            <pc:sldMk cId="2150902761" sldId="343"/>
            <ac:spMk id="3" creationId="{A98A9A10-A109-4B9A-84BB-51C9A34056EB}"/>
          </ac:spMkLst>
        </pc:spChg>
      </pc:sldChg>
      <pc:sldChg chg="modSp">
        <pc:chgData name="Silvia Gugu" userId="S::silvia.gugu_iclei-europe.org#ext#@eitclimatekic.onmicrosoft.com::e6977dfd-2ec1-4bc3-ae06-792438c9907e" providerId="AD" clId="Web-{F4ACF084-323D-4289-7AE3-FBBC6FA10313}" dt="2025-09-18T15:05:27.226" v="64" actId="20577"/>
        <pc:sldMkLst>
          <pc:docMk/>
          <pc:sldMk cId="3676394750" sldId="365"/>
        </pc:sldMkLst>
        <pc:spChg chg="mod">
          <ac:chgData name="Silvia Gugu" userId="S::silvia.gugu_iclei-europe.org#ext#@eitclimatekic.onmicrosoft.com::e6977dfd-2ec1-4bc3-ae06-792438c9907e" providerId="AD" clId="Web-{F4ACF084-323D-4289-7AE3-FBBC6FA10313}" dt="2025-09-18T15:05:27.226" v="64" actId="20577"/>
          <ac:spMkLst>
            <pc:docMk/>
            <pc:sldMk cId="3676394750" sldId="365"/>
            <ac:spMk id="8" creationId="{6BE88532-7D68-72FE-FDD2-8C20BDA9D628}"/>
          </ac:spMkLst>
        </pc:spChg>
      </pc:sldChg>
      <pc:sldChg chg="modSp">
        <pc:chgData name="Silvia Gugu" userId="S::silvia.gugu_iclei-europe.org#ext#@eitclimatekic.onmicrosoft.com::e6977dfd-2ec1-4bc3-ae06-792438c9907e" providerId="AD" clId="Web-{F4ACF084-323D-4289-7AE3-FBBC6FA10313}" dt="2025-09-18T15:07:12.620" v="65" actId="20577"/>
        <pc:sldMkLst>
          <pc:docMk/>
          <pc:sldMk cId="2011889115" sldId="410"/>
        </pc:sldMkLst>
        <pc:spChg chg="mod">
          <ac:chgData name="Silvia Gugu" userId="S::silvia.gugu_iclei-europe.org#ext#@eitclimatekic.onmicrosoft.com::e6977dfd-2ec1-4bc3-ae06-792438c9907e" providerId="AD" clId="Web-{F4ACF084-323D-4289-7AE3-FBBC6FA10313}" dt="2025-09-18T15:07:12.620" v="65" actId="20577"/>
          <ac:spMkLst>
            <pc:docMk/>
            <pc:sldMk cId="2011889115" sldId="410"/>
            <ac:spMk id="2" creationId="{2BD82414-ABAC-20B6-4252-779F22D801C9}"/>
          </ac:spMkLst>
        </pc:spChg>
        <pc:spChg chg="mod">
          <ac:chgData name="Silvia Gugu" userId="S::silvia.gugu_iclei-europe.org#ext#@eitclimatekic.onmicrosoft.com::e6977dfd-2ec1-4bc3-ae06-792438c9907e" providerId="AD" clId="Web-{F4ACF084-323D-4289-7AE3-FBBC6FA10313}" dt="2025-09-18T13:43:00.671" v="2" actId="20577"/>
          <ac:spMkLst>
            <pc:docMk/>
            <pc:sldMk cId="2011889115" sldId="410"/>
            <ac:spMk id="3" creationId="{661BDAB5-B374-297F-1984-974476C3FB56}"/>
          </ac:spMkLst>
        </pc:spChg>
      </pc:sldChg>
      <pc:sldChg chg="modSp add replId">
        <pc:chgData name="Silvia Gugu" userId="S::silvia.gugu_iclei-europe.org#ext#@eitclimatekic.onmicrosoft.com::e6977dfd-2ec1-4bc3-ae06-792438c9907e" providerId="AD" clId="Web-{F4ACF084-323D-4289-7AE3-FBBC6FA10313}" dt="2025-09-18T14:56:30.137" v="5" actId="20577"/>
        <pc:sldMkLst>
          <pc:docMk/>
          <pc:sldMk cId="136805107" sldId="411"/>
        </pc:sldMkLst>
        <pc:spChg chg="mod">
          <ac:chgData name="Silvia Gugu" userId="S::silvia.gugu_iclei-europe.org#ext#@eitclimatekic.onmicrosoft.com::e6977dfd-2ec1-4bc3-ae06-792438c9907e" providerId="AD" clId="Web-{F4ACF084-323D-4289-7AE3-FBBC6FA10313}" dt="2025-09-18T14:56:30.137" v="5" actId="20577"/>
          <ac:spMkLst>
            <pc:docMk/>
            <pc:sldMk cId="136805107" sldId="411"/>
            <ac:spMk id="2" creationId="{CF615931-21D8-65CB-54FB-830A14B883CA}"/>
          </ac:spMkLst>
        </pc:spChg>
      </pc:sldChg>
    </pc:docChg>
  </pc:docChgLst>
  <pc:docChgLst>
    <pc:chgData name="Silvia Gugu" userId="S::silvia.gugu_iclei-europe.org#ext#@eitclimatekic.onmicrosoft.com::e6977dfd-2ec1-4bc3-ae06-792438c9907e" providerId="AD" clId="Web-{564B72FF-FBF5-4ED8-1A28-990E339998DA}"/>
    <pc:docChg chg="addSld modSld">
      <pc:chgData name="Silvia Gugu" userId="S::silvia.gugu_iclei-europe.org#ext#@eitclimatekic.onmicrosoft.com::e6977dfd-2ec1-4bc3-ae06-792438c9907e" providerId="AD" clId="Web-{564B72FF-FBF5-4ED8-1A28-990E339998DA}" dt="2025-09-05T15:45:55.140" v="240"/>
      <pc:docMkLst>
        <pc:docMk/>
      </pc:docMkLst>
      <pc:sldChg chg="add">
        <pc:chgData name="Silvia Gugu" userId="S::silvia.gugu_iclei-europe.org#ext#@eitclimatekic.onmicrosoft.com::e6977dfd-2ec1-4bc3-ae06-792438c9907e" providerId="AD" clId="Web-{564B72FF-FBF5-4ED8-1A28-990E339998DA}" dt="2025-09-05T15:45:03.185" v="235"/>
        <pc:sldMkLst>
          <pc:docMk/>
          <pc:sldMk cId="3368781619" sldId="345"/>
        </pc:sldMkLst>
      </pc:sldChg>
      <pc:sldChg chg="modSp">
        <pc:chgData name="Silvia Gugu" userId="S::silvia.gugu_iclei-europe.org#ext#@eitclimatekic.onmicrosoft.com::e6977dfd-2ec1-4bc3-ae06-792438c9907e" providerId="AD" clId="Web-{564B72FF-FBF5-4ED8-1A28-990E339998DA}" dt="2025-09-05T15:15:22.369" v="28" actId="20577"/>
        <pc:sldMkLst>
          <pc:docMk/>
          <pc:sldMk cId="3905469267" sldId="354"/>
        </pc:sldMkLst>
        <pc:spChg chg="mod">
          <ac:chgData name="Silvia Gugu" userId="S::silvia.gugu_iclei-europe.org#ext#@eitclimatekic.onmicrosoft.com::e6977dfd-2ec1-4bc3-ae06-792438c9907e" providerId="AD" clId="Web-{564B72FF-FBF5-4ED8-1A28-990E339998DA}" dt="2025-09-05T15:15:22.369" v="28" actId="20577"/>
          <ac:spMkLst>
            <pc:docMk/>
            <pc:sldMk cId="3905469267" sldId="354"/>
            <ac:spMk id="2" creationId="{73B21F1F-C389-F70C-6F58-B6C69EAB9773}"/>
          </ac:spMkLst>
        </pc:spChg>
      </pc:sldChg>
      <pc:sldChg chg="modSp">
        <pc:chgData name="Silvia Gugu" userId="S::silvia.gugu_iclei-europe.org#ext#@eitclimatekic.onmicrosoft.com::e6977dfd-2ec1-4bc3-ae06-792438c9907e" providerId="AD" clId="Web-{564B72FF-FBF5-4ED8-1A28-990E339998DA}" dt="2025-09-05T15:15:35.229" v="29" actId="20577"/>
        <pc:sldMkLst>
          <pc:docMk/>
          <pc:sldMk cId="2514538619" sldId="355"/>
        </pc:sldMkLst>
        <pc:spChg chg="mod">
          <ac:chgData name="Silvia Gugu" userId="S::silvia.gugu_iclei-europe.org#ext#@eitclimatekic.onmicrosoft.com::e6977dfd-2ec1-4bc3-ae06-792438c9907e" providerId="AD" clId="Web-{564B72FF-FBF5-4ED8-1A28-990E339998DA}" dt="2025-09-05T15:15:35.229" v="29" actId="20577"/>
          <ac:spMkLst>
            <pc:docMk/>
            <pc:sldMk cId="2514538619" sldId="355"/>
            <ac:spMk id="2" creationId="{73B21F1F-C389-F70C-6F58-B6C69EAB9773}"/>
          </ac:spMkLst>
        </pc:spChg>
      </pc:sldChg>
      <pc:sldChg chg="modSp">
        <pc:chgData name="Silvia Gugu" userId="S::silvia.gugu_iclei-europe.org#ext#@eitclimatekic.onmicrosoft.com::e6977dfd-2ec1-4bc3-ae06-792438c9907e" providerId="AD" clId="Web-{564B72FF-FBF5-4ED8-1A28-990E339998DA}" dt="2025-09-05T15:15:39.979" v="30" actId="20577"/>
        <pc:sldMkLst>
          <pc:docMk/>
          <pc:sldMk cId="359577362" sldId="356"/>
        </pc:sldMkLst>
        <pc:spChg chg="mod">
          <ac:chgData name="Silvia Gugu" userId="S::silvia.gugu_iclei-europe.org#ext#@eitclimatekic.onmicrosoft.com::e6977dfd-2ec1-4bc3-ae06-792438c9907e" providerId="AD" clId="Web-{564B72FF-FBF5-4ED8-1A28-990E339998DA}" dt="2025-09-05T15:15:39.979" v="30" actId="20577"/>
          <ac:spMkLst>
            <pc:docMk/>
            <pc:sldMk cId="359577362" sldId="356"/>
            <ac:spMk id="2" creationId="{73B21F1F-C389-F70C-6F58-B6C69EAB9773}"/>
          </ac:spMkLst>
        </pc:spChg>
      </pc:sldChg>
      <pc:sldChg chg="modSp">
        <pc:chgData name="Silvia Gugu" userId="S::silvia.gugu_iclei-europe.org#ext#@eitclimatekic.onmicrosoft.com::e6977dfd-2ec1-4bc3-ae06-792438c9907e" providerId="AD" clId="Web-{564B72FF-FBF5-4ED8-1A28-990E339998DA}" dt="2025-09-05T15:15:48.854" v="31" actId="20577"/>
        <pc:sldMkLst>
          <pc:docMk/>
          <pc:sldMk cId="3920534829" sldId="357"/>
        </pc:sldMkLst>
        <pc:spChg chg="mod">
          <ac:chgData name="Silvia Gugu" userId="S::silvia.gugu_iclei-europe.org#ext#@eitclimatekic.onmicrosoft.com::e6977dfd-2ec1-4bc3-ae06-792438c9907e" providerId="AD" clId="Web-{564B72FF-FBF5-4ED8-1A28-990E339998DA}" dt="2025-09-05T15:15:48.854" v="31" actId="20577"/>
          <ac:spMkLst>
            <pc:docMk/>
            <pc:sldMk cId="3920534829" sldId="357"/>
            <ac:spMk id="2" creationId="{73B21F1F-C389-F70C-6F58-B6C69EAB9773}"/>
          </ac:spMkLst>
        </pc:spChg>
      </pc:sldChg>
      <pc:sldChg chg="modSp">
        <pc:chgData name="Silvia Gugu" userId="S::silvia.gugu_iclei-europe.org#ext#@eitclimatekic.onmicrosoft.com::e6977dfd-2ec1-4bc3-ae06-792438c9907e" providerId="AD" clId="Web-{564B72FF-FBF5-4ED8-1A28-990E339998DA}" dt="2025-09-05T15:15:56.152" v="32" actId="20577"/>
        <pc:sldMkLst>
          <pc:docMk/>
          <pc:sldMk cId="4187454439" sldId="358"/>
        </pc:sldMkLst>
        <pc:spChg chg="mod">
          <ac:chgData name="Silvia Gugu" userId="S::silvia.gugu_iclei-europe.org#ext#@eitclimatekic.onmicrosoft.com::e6977dfd-2ec1-4bc3-ae06-792438c9907e" providerId="AD" clId="Web-{564B72FF-FBF5-4ED8-1A28-990E339998DA}" dt="2025-09-05T15:15:56.152" v="32" actId="20577"/>
          <ac:spMkLst>
            <pc:docMk/>
            <pc:sldMk cId="4187454439" sldId="358"/>
            <ac:spMk id="2" creationId="{73B21F1F-C389-F70C-6F58-B6C69EAB9773}"/>
          </ac:spMkLst>
        </pc:spChg>
      </pc:sldChg>
      <pc:sldChg chg="modSp">
        <pc:chgData name="Silvia Gugu" userId="S::silvia.gugu_iclei-europe.org#ext#@eitclimatekic.onmicrosoft.com::e6977dfd-2ec1-4bc3-ae06-792438c9907e" providerId="AD" clId="Web-{564B72FF-FBF5-4ED8-1A28-990E339998DA}" dt="2025-09-05T15:16:00.558" v="34" actId="20577"/>
        <pc:sldMkLst>
          <pc:docMk/>
          <pc:sldMk cId="4245868969" sldId="359"/>
        </pc:sldMkLst>
        <pc:spChg chg="mod">
          <ac:chgData name="Silvia Gugu" userId="S::silvia.gugu_iclei-europe.org#ext#@eitclimatekic.onmicrosoft.com::e6977dfd-2ec1-4bc3-ae06-792438c9907e" providerId="AD" clId="Web-{564B72FF-FBF5-4ED8-1A28-990E339998DA}" dt="2025-09-05T15:16:00.558" v="34" actId="20577"/>
          <ac:spMkLst>
            <pc:docMk/>
            <pc:sldMk cId="4245868969" sldId="359"/>
            <ac:spMk id="2" creationId="{73B21F1F-C389-F70C-6F58-B6C69EAB9773}"/>
          </ac:spMkLst>
        </pc:spChg>
      </pc:sldChg>
      <pc:sldChg chg="modSp">
        <pc:chgData name="Silvia Gugu" userId="S::silvia.gugu_iclei-europe.org#ext#@eitclimatekic.onmicrosoft.com::e6977dfd-2ec1-4bc3-ae06-792438c9907e" providerId="AD" clId="Web-{564B72FF-FBF5-4ED8-1A28-990E339998DA}" dt="2025-09-05T15:17:04.967" v="47" actId="20577"/>
        <pc:sldMkLst>
          <pc:docMk/>
          <pc:sldMk cId="3791037270" sldId="360"/>
        </pc:sldMkLst>
        <pc:spChg chg="mod">
          <ac:chgData name="Silvia Gugu" userId="S::silvia.gugu_iclei-europe.org#ext#@eitclimatekic.onmicrosoft.com::e6977dfd-2ec1-4bc3-ae06-792438c9907e" providerId="AD" clId="Web-{564B72FF-FBF5-4ED8-1A28-990E339998DA}" dt="2025-09-05T15:17:04.967" v="47" actId="20577"/>
          <ac:spMkLst>
            <pc:docMk/>
            <pc:sldMk cId="3791037270" sldId="360"/>
            <ac:spMk id="2" creationId="{73B21F1F-C389-F70C-6F58-B6C69EAB9773}"/>
          </ac:spMkLst>
        </pc:spChg>
      </pc:sldChg>
      <pc:sldChg chg="modSp">
        <pc:chgData name="Silvia Gugu" userId="S::silvia.gugu_iclei-europe.org#ext#@eitclimatekic.onmicrosoft.com::e6977dfd-2ec1-4bc3-ae06-792438c9907e" providerId="AD" clId="Web-{564B72FF-FBF5-4ED8-1A28-990E339998DA}" dt="2025-09-05T15:17:10.997" v="48" actId="20577"/>
        <pc:sldMkLst>
          <pc:docMk/>
          <pc:sldMk cId="2347980541" sldId="361"/>
        </pc:sldMkLst>
        <pc:spChg chg="mod">
          <ac:chgData name="Silvia Gugu" userId="S::silvia.gugu_iclei-europe.org#ext#@eitclimatekic.onmicrosoft.com::e6977dfd-2ec1-4bc3-ae06-792438c9907e" providerId="AD" clId="Web-{564B72FF-FBF5-4ED8-1A28-990E339998DA}" dt="2025-09-05T15:17:10.997" v="48" actId="20577"/>
          <ac:spMkLst>
            <pc:docMk/>
            <pc:sldMk cId="2347980541" sldId="361"/>
            <ac:spMk id="2" creationId="{73B21F1F-C389-F70C-6F58-B6C69EAB9773}"/>
          </ac:spMkLst>
        </pc:spChg>
      </pc:sldChg>
      <pc:sldChg chg="modSp">
        <pc:chgData name="Silvia Gugu" userId="S::silvia.gugu_iclei-europe.org#ext#@eitclimatekic.onmicrosoft.com::e6977dfd-2ec1-4bc3-ae06-792438c9907e" providerId="AD" clId="Web-{564B72FF-FBF5-4ED8-1A28-990E339998DA}" dt="2025-09-05T15:17:18.435" v="49" actId="20577"/>
        <pc:sldMkLst>
          <pc:docMk/>
          <pc:sldMk cId="2898398713" sldId="362"/>
        </pc:sldMkLst>
        <pc:spChg chg="mod">
          <ac:chgData name="Silvia Gugu" userId="S::silvia.gugu_iclei-europe.org#ext#@eitclimatekic.onmicrosoft.com::e6977dfd-2ec1-4bc3-ae06-792438c9907e" providerId="AD" clId="Web-{564B72FF-FBF5-4ED8-1A28-990E339998DA}" dt="2025-09-05T15:17:18.435" v="49" actId="20577"/>
          <ac:spMkLst>
            <pc:docMk/>
            <pc:sldMk cId="2898398713" sldId="362"/>
            <ac:spMk id="2" creationId="{73B21F1F-C389-F70C-6F58-B6C69EAB9773}"/>
          </ac:spMkLst>
        </pc:spChg>
      </pc:sldChg>
      <pc:sldChg chg="modSp">
        <pc:chgData name="Silvia Gugu" userId="S::silvia.gugu_iclei-europe.org#ext#@eitclimatekic.onmicrosoft.com::e6977dfd-2ec1-4bc3-ae06-792438c9907e" providerId="AD" clId="Web-{564B72FF-FBF5-4ED8-1A28-990E339998DA}" dt="2025-09-05T15:17:37.483" v="50" actId="20577"/>
        <pc:sldMkLst>
          <pc:docMk/>
          <pc:sldMk cId="182585139" sldId="363"/>
        </pc:sldMkLst>
        <pc:spChg chg="mod">
          <ac:chgData name="Silvia Gugu" userId="S::silvia.gugu_iclei-europe.org#ext#@eitclimatekic.onmicrosoft.com::e6977dfd-2ec1-4bc3-ae06-792438c9907e" providerId="AD" clId="Web-{564B72FF-FBF5-4ED8-1A28-990E339998DA}" dt="2025-09-05T15:17:37.483" v="50" actId="20577"/>
          <ac:spMkLst>
            <pc:docMk/>
            <pc:sldMk cId="182585139" sldId="363"/>
            <ac:spMk id="2" creationId="{73B21F1F-C389-F70C-6F58-B6C69EAB9773}"/>
          </ac:spMkLst>
        </pc:spChg>
      </pc:sldChg>
      <pc:sldChg chg="modSp">
        <pc:chgData name="Silvia Gugu" userId="S::silvia.gugu_iclei-europe.org#ext#@eitclimatekic.onmicrosoft.com::e6977dfd-2ec1-4bc3-ae06-792438c9907e" providerId="AD" clId="Web-{564B72FF-FBF5-4ED8-1A28-990E339998DA}" dt="2025-09-05T15:16:06.996" v="35" actId="20577"/>
        <pc:sldMkLst>
          <pc:docMk/>
          <pc:sldMk cId="1410184755" sldId="364"/>
        </pc:sldMkLst>
        <pc:spChg chg="mod">
          <ac:chgData name="Silvia Gugu" userId="S::silvia.gugu_iclei-europe.org#ext#@eitclimatekic.onmicrosoft.com::e6977dfd-2ec1-4bc3-ae06-792438c9907e" providerId="AD" clId="Web-{564B72FF-FBF5-4ED8-1A28-990E339998DA}" dt="2025-09-05T15:16:06.996" v="35" actId="20577"/>
          <ac:spMkLst>
            <pc:docMk/>
            <pc:sldMk cId="1410184755" sldId="364"/>
            <ac:spMk id="2" creationId="{73B21F1F-C389-F70C-6F58-B6C69EAB9773}"/>
          </ac:spMkLst>
        </pc:spChg>
      </pc:sldChg>
      <pc:sldChg chg="modSp">
        <pc:chgData name="Silvia Gugu" userId="S::silvia.gugu_iclei-europe.org#ext#@eitclimatekic.onmicrosoft.com::e6977dfd-2ec1-4bc3-ae06-792438c9907e" providerId="AD" clId="Web-{564B72FF-FBF5-4ED8-1A28-990E339998DA}" dt="2025-09-05T15:35:03.965" v="156" actId="20577"/>
        <pc:sldMkLst>
          <pc:docMk/>
          <pc:sldMk cId="3676394750" sldId="365"/>
        </pc:sldMkLst>
        <pc:spChg chg="mod">
          <ac:chgData name="Silvia Gugu" userId="S::silvia.gugu_iclei-europe.org#ext#@eitclimatekic.onmicrosoft.com::e6977dfd-2ec1-4bc3-ae06-792438c9907e" providerId="AD" clId="Web-{564B72FF-FBF5-4ED8-1A28-990E339998DA}" dt="2025-09-05T15:35:03.965" v="156" actId="20577"/>
          <ac:spMkLst>
            <pc:docMk/>
            <pc:sldMk cId="3676394750" sldId="365"/>
            <ac:spMk id="8" creationId="{6BE88532-7D68-72FE-FDD2-8C20BDA9D628}"/>
          </ac:spMkLst>
        </pc:spChg>
      </pc:sldChg>
      <pc:sldChg chg="modSp">
        <pc:chgData name="Silvia Gugu" userId="S::silvia.gugu_iclei-europe.org#ext#@eitclimatekic.onmicrosoft.com::e6977dfd-2ec1-4bc3-ae06-792438c9907e" providerId="AD" clId="Web-{564B72FF-FBF5-4ED8-1A28-990E339998DA}" dt="2025-09-05T15:14:53.431" v="23" actId="20577"/>
        <pc:sldMkLst>
          <pc:docMk/>
          <pc:sldMk cId="2220983975" sldId="366"/>
        </pc:sldMkLst>
        <pc:spChg chg="mod">
          <ac:chgData name="Silvia Gugu" userId="S::silvia.gugu_iclei-europe.org#ext#@eitclimatekic.onmicrosoft.com::e6977dfd-2ec1-4bc3-ae06-792438c9907e" providerId="AD" clId="Web-{564B72FF-FBF5-4ED8-1A28-990E339998DA}" dt="2025-09-05T15:14:53.431" v="23" actId="20577"/>
          <ac:spMkLst>
            <pc:docMk/>
            <pc:sldMk cId="2220983975" sldId="366"/>
            <ac:spMk id="4" creationId="{A2C78F45-1D8C-8BF8-3A6E-0EA80169D8D2}"/>
          </ac:spMkLst>
        </pc:spChg>
      </pc:sldChg>
      <pc:sldChg chg="modSp">
        <pc:chgData name="Silvia Gugu" userId="S::silvia.gugu_iclei-europe.org#ext#@eitclimatekic.onmicrosoft.com::e6977dfd-2ec1-4bc3-ae06-792438c9907e" providerId="AD" clId="Web-{564B72FF-FBF5-4ED8-1A28-990E339998DA}" dt="2025-09-05T15:16:54.591" v="46" actId="20577"/>
        <pc:sldMkLst>
          <pc:docMk/>
          <pc:sldMk cId="1477193697" sldId="367"/>
        </pc:sldMkLst>
        <pc:spChg chg="mod">
          <ac:chgData name="Silvia Gugu" userId="S::silvia.gugu_iclei-europe.org#ext#@eitclimatekic.onmicrosoft.com::e6977dfd-2ec1-4bc3-ae06-792438c9907e" providerId="AD" clId="Web-{564B72FF-FBF5-4ED8-1A28-990E339998DA}" dt="2025-09-05T15:16:54.591" v="46" actId="20577"/>
          <ac:spMkLst>
            <pc:docMk/>
            <pc:sldMk cId="1477193697" sldId="367"/>
            <ac:spMk id="4" creationId="{2FFAEA26-061E-258D-5C2A-AD534AD78CD5}"/>
          </ac:spMkLst>
        </pc:spChg>
      </pc:sldChg>
      <pc:sldChg chg="addSp modSp add">
        <pc:chgData name="Silvia Gugu" userId="S::silvia.gugu_iclei-europe.org#ext#@eitclimatekic.onmicrosoft.com::e6977dfd-2ec1-4bc3-ae06-792438c9907e" providerId="AD" clId="Web-{564B72FF-FBF5-4ED8-1A28-990E339998DA}" dt="2025-09-05T15:45:55.140" v="240"/>
        <pc:sldMkLst>
          <pc:docMk/>
          <pc:sldMk cId="3496764986" sldId="373"/>
        </pc:sldMkLst>
      </pc:sldChg>
      <pc:sldChg chg="add">
        <pc:chgData name="Silvia Gugu" userId="S::silvia.gugu_iclei-europe.org#ext#@eitclimatekic.onmicrosoft.com::e6977dfd-2ec1-4bc3-ae06-792438c9907e" providerId="AD" clId="Web-{564B72FF-FBF5-4ED8-1A28-990E339998DA}" dt="2025-09-05T15:45:03.763" v="238"/>
        <pc:sldMkLst>
          <pc:docMk/>
          <pc:sldMk cId="3857392523" sldId="378"/>
        </pc:sldMkLst>
      </pc:sldChg>
      <pc:sldChg chg="modSp">
        <pc:chgData name="Silvia Gugu" userId="S::silvia.gugu_iclei-europe.org#ext#@eitclimatekic.onmicrosoft.com::e6977dfd-2ec1-4bc3-ae06-792438c9907e" providerId="AD" clId="Web-{564B72FF-FBF5-4ED8-1A28-990E339998DA}" dt="2025-09-05T15:24:36.744" v="89" actId="20577"/>
        <pc:sldMkLst>
          <pc:docMk/>
          <pc:sldMk cId="2137282722" sldId="384"/>
        </pc:sldMkLst>
        <pc:spChg chg="mod">
          <ac:chgData name="Silvia Gugu" userId="S::silvia.gugu_iclei-europe.org#ext#@eitclimatekic.onmicrosoft.com::e6977dfd-2ec1-4bc3-ae06-792438c9907e" providerId="AD" clId="Web-{564B72FF-FBF5-4ED8-1A28-990E339998DA}" dt="2025-09-05T15:24:36.744" v="89" actId="20577"/>
          <ac:spMkLst>
            <pc:docMk/>
            <pc:sldMk cId="2137282722" sldId="384"/>
            <ac:spMk id="2" creationId="{5791F77B-EA9E-E420-269F-A1D6B084D561}"/>
          </ac:spMkLst>
        </pc:spChg>
        <pc:spChg chg="mod">
          <ac:chgData name="Silvia Gugu" userId="S::silvia.gugu_iclei-europe.org#ext#@eitclimatekic.onmicrosoft.com::e6977dfd-2ec1-4bc3-ae06-792438c9907e" providerId="AD" clId="Web-{564B72FF-FBF5-4ED8-1A28-990E339998DA}" dt="2025-09-05T15:24:33.182" v="88" actId="20577"/>
          <ac:spMkLst>
            <pc:docMk/>
            <pc:sldMk cId="2137282722" sldId="384"/>
            <ac:spMk id="3" creationId="{F746B5DA-7593-5557-EE13-C1DD1DA64AAF}"/>
          </ac:spMkLst>
        </pc:spChg>
      </pc:sldChg>
      <pc:sldChg chg="modSp">
        <pc:chgData name="Silvia Gugu" userId="S::silvia.gugu_iclei-europe.org#ext#@eitclimatekic.onmicrosoft.com::e6977dfd-2ec1-4bc3-ae06-792438c9907e" providerId="AD" clId="Web-{564B72FF-FBF5-4ED8-1A28-990E339998DA}" dt="2025-09-05T15:25:02.857" v="93" actId="20577"/>
        <pc:sldMkLst>
          <pc:docMk/>
          <pc:sldMk cId="109827435" sldId="386"/>
        </pc:sldMkLst>
        <pc:spChg chg="mod">
          <ac:chgData name="Silvia Gugu" userId="S::silvia.gugu_iclei-europe.org#ext#@eitclimatekic.onmicrosoft.com::e6977dfd-2ec1-4bc3-ae06-792438c9907e" providerId="AD" clId="Web-{564B72FF-FBF5-4ED8-1A28-990E339998DA}" dt="2025-09-05T15:25:02.857" v="93" actId="20577"/>
          <ac:spMkLst>
            <pc:docMk/>
            <pc:sldMk cId="109827435" sldId="386"/>
            <ac:spMk id="2" creationId="{2E80D8A8-E1F4-19A0-E92C-1D2D4206DF06}"/>
          </ac:spMkLst>
        </pc:spChg>
        <pc:spChg chg="mod">
          <ac:chgData name="Silvia Gugu" userId="S::silvia.gugu_iclei-europe.org#ext#@eitclimatekic.onmicrosoft.com::e6977dfd-2ec1-4bc3-ae06-792438c9907e" providerId="AD" clId="Web-{564B72FF-FBF5-4ED8-1A28-990E339998DA}" dt="2025-09-05T15:24:58.917" v="92" actId="20577"/>
          <ac:spMkLst>
            <pc:docMk/>
            <pc:sldMk cId="109827435" sldId="386"/>
            <ac:spMk id="3" creationId="{7162C7B6-07F3-A081-3D7D-AB77AA90FE4E}"/>
          </ac:spMkLst>
        </pc:spChg>
      </pc:sldChg>
      <pc:sldChg chg="addSp modSp mod modClrScheme chgLayout">
        <pc:chgData name="Silvia Gugu" userId="S::silvia.gugu_iclei-europe.org#ext#@eitclimatekic.onmicrosoft.com::e6977dfd-2ec1-4bc3-ae06-792438c9907e" providerId="AD" clId="Web-{564B72FF-FBF5-4ED8-1A28-990E339998DA}" dt="2025-09-05T15:33:57.557" v="152" actId="20577"/>
        <pc:sldMkLst>
          <pc:docMk/>
          <pc:sldMk cId="1997672608" sldId="397"/>
        </pc:sldMkLst>
      </pc:sldChg>
      <pc:sldChg chg="addSp delSp modSp">
        <pc:chgData name="Silvia Gugu" userId="S::silvia.gugu_iclei-europe.org#ext#@eitclimatekic.onmicrosoft.com::e6977dfd-2ec1-4bc3-ae06-792438c9907e" providerId="AD" clId="Web-{564B72FF-FBF5-4ED8-1A28-990E339998DA}" dt="2025-09-05T15:25:23.214" v="99" actId="20577"/>
        <pc:sldMkLst>
          <pc:docMk/>
          <pc:sldMk cId="2985765722" sldId="398"/>
        </pc:sldMkLst>
        <pc:spChg chg="mod">
          <ac:chgData name="Silvia Gugu" userId="S::silvia.gugu_iclei-europe.org#ext#@eitclimatekic.onmicrosoft.com::e6977dfd-2ec1-4bc3-ae06-792438c9907e" providerId="AD" clId="Web-{564B72FF-FBF5-4ED8-1A28-990E339998DA}" dt="2025-09-05T15:25:23.214" v="99" actId="20577"/>
          <ac:spMkLst>
            <pc:docMk/>
            <pc:sldMk cId="2985765722" sldId="398"/>
            <ac:spMk id="2" creationId="{8E6E39EC-646C-5A50-9425-DFD489E01381}"/>
          </ac:spMkLst>
        </pc:spChg>
        <pc:spChg chg="mod">
          <ac:chgData name="Silvia Gugu" userId="S::silvia.gugu_iclei-europe.org#ext#@eitclimatekic.onmicrosoft.com::e6977dfd-2ec1-4bc3-ae06-792438c9907e" providerId="AD" clId="Web-{564B72FF-FBF5-4ED8-1A28-990E339998DA}" dt="2025-09-05T15:25:16.621" v="98" actId="20577"/>
          <ac:spMkLst>
            <pc:docMk/>
            <pc:sldMk cId="2985765722" sldId="398"/>
            <ac:spMk id="3" creationId="{8B6328F7-4F98-0521-0CAB-66F9EC31DBC0}"/>
          </ac:spMkLst>
        </pc:spChg>
      </pc:sldChg>
      <pc:sldChg chg="addSp delSp modSp add replId">
        <pc:chgData name="Silvia Gugu" userId="S::silvia.gugu_iclei-europe.org#ext#@eitclimatekic.onmicrosoft.com::e6977dfd-2ec1-4bc3-ae06-792438c9907e" providerId="AD" clId="Web-{564B72FF-FBF5-4ED8-1A28-990E339998DA}" dt="2025-09-05T15:41:41.789" v="234" actId="20577"/>
        <pc:sldMkLst>
          <pc:docMk/>
          <pc:sldMk cId="84613630" sldId="401"/>
        </pc:sldMkLst>
      </pc:sldChg>
      <pc:sldChg chg="add">
        <pc:chgData name="Silvia Gugu" userId="S::silvia.gugu_iclei-europe.org#ext#@eitclimatekic.onmicrosoft.com::e6977dfd-2ec1-4bc3-ae06-792438c9907e" providerId="AD" clId="Web-{564B72FF-FBF5-4ED8-1A28-990E339998DA}" dt="2025-09-05T15:45:03.623" v="237"/>
        <pc:sldMkLst>
          <pc:docMk/>
          <pc:sldMk cId="1002347061" sldId="402"/>
        </pc:sldMkLst>
      </pc:sldChg>
    </pc:docChg>
  </pc:docChgLst>
  <pc:docChgLst>
    <pc:chgData name="Paul Barton" userId="S::paul.barton_iclei-europe.org#ext#@eitclimatekic.onmicrosoft.com::2bd4f7ec-828e-4698-b23b-ee5c4cc6df94" providerId="AD" clId="Web-{88A5DED3-DE33-996E-66EB-04A6FDFFFE9C}"/>
    <pc:docChg chg="modSld">
      <pc:chgData name="Paul Barton" userId="S::paul.barton_iclei-europe.org#ext#@eitclimatekic.onmicrosoft.com::2bd4f7ec-828e-4698-b23b-ee5c4cc6df94" providerId="AD" clId="Web-{88A5DED3-DE33-996E-66EB-04A6FDFFFE9C}" dt="2025-09-18T07:59:12.751" v="7" actId="20577"/>
      <pc:docMkLst>
        <pc:docMk/>
      </pc:docMkLst>
      <pc:sldChg chg="modSp">
        <pc:chgData name="Paul Barton" userId="S::paul.barton_iclei-europe.org#ext#@eitclimatekic.onmicrosoft.com::2bd4f7ec-828e-4698-b23b-ee5c4cc6df94" providerId="AD" clId="Web-{88A5DED3-DE33-996E-66EB-04A6FDFFFE9C}" dt="2025-09-18T07:59:12.751" v="7" actId="20577"/>
        <pc:sldMkLst>
          <pc:docMk/>
          <pc:sldMk cId="2514538619" sldId="355"/>
        </pc:sldMkLst>
        <pc:spChg chg="mod">
          <ac:chgData name="Paul Barton" userId="S::paul.barton_iclei-europe.org#ext#@eitclimatekic.onmicrosoft.com::2bd4f7ec-828e-4698-b23b-ee5c4cc6df94" providerId="AD" clId="Web-{88A5DED3-DE33-996E-66EB-04A6FDFFFE9C}" dt="2025-09-18T07:59:12.751" v="7" actId="20577"/>
          <ac:spMkLst>
            <pc:docMk/>
            <pc:sldMk cId="2514538619" sldId="355"/>
            <ac:spMk id="2" creationId="{73B21F1F-C389-F70C-6F58-B6C69EAB9773}"/>
          </ac:spMkLst>
        </pc:spChg>
      </pc:sldChg>
      <pc:sldChg chg="modSp">
        <pc:chgData name="Paul Barton" userId="S::paul.barton_iclei-europe.org#ext#@eitclimatekic.onmicrosoft.com::2bd4f7ec-828e-4698-b23b-ee5c4cc6df94" providerId="AD" clId="Web-{88A5DED3-DE33-996E-66EB-04A6FDFFFE9C}" dt="2025-09-18T07:55:26.223" v="6" actId="20577"/>
        <pc:sldMkLst>
          <pc:docMk/>
          <pc:sldMk cId="3676394750" sldId="365"/>
        </pc:sldMkLst>
        <pc:spChg chg="mod">
          <ac:chgData name="Paul Barton" userId="S::paul.barton_iclei-europe.org#ext#@eitclimatekic.onmicrosoft.com::2bd4f7ec-828e-4698-b23b-ee5c4cc6df94" providerId="AD" clId="Web-{88A5DED3-DE33-996E-66EB-04A6FDFFFE9C}" dt="2025-09-18T07:55:26.223" v="6" actId="20577"/>
          <ac:spMkLst>
            <pc:docMk/>
            <pc:sldMk cId="3676394750" sldId="365"/>
            <ac:spMk id="8" creationId="{6BE88532-7D68-72FE-FDD2-8C20BDA9D628}"/>
          </ac:spMkLst>
        </pc:spChg>
      </pc:sldChg>
    </pc:docChg>
  </pc:docChgLst>
  <pc:docChgLst>
    <pc:chgData name="Paul Barton" userId="S::paul.barton_iclei-europe.org#ext#@eitclimatekic.onmicrosoft.com::2bd4f7ec-828e-4698-b23b-ee5c4cc6df94" providerId="AD" clId="Web-{2D5CA215-67F1-9D9C-8307-FCB608E234CC}"/>
    <pc:docChg chg="delSld modSld">
      <pc:chgData name="Paul Barton" userId="S::paul.barton_iclei-europe.org#ext#@eitclimatekic.onmicrosoft.com::2bd4f7ec-828e-4698-b23b-ee5c4cc6df94" providerId="AD" clId="Web-{2D5CA215-67F1-9D9C-8307-FCB608E234CC}" dt="2025-09-03T07:38:54.660" v="17"/>
      <pc:docMkLst>
        <pc:docMk/>
      </pc:docMkLst>
      <pc:sldChg chg="modSp">
        <pc:chgData name="Paul Barton" userId="S::paul.barton_iclei-europe.org#ext#@eitclimatekic.onmicrosoft.com::2bd4f7ec-828e-4698-b23b-ee5c4cc6df94" providerId="AD" clId="Web-{2D5CA215-67F1-9D9C-8307-FCB608E234CC}" dt="2025-09-03T07:36:02.221" v="8" actId="20577"/>
        <pc:sldMkLst>
          <pc:docMk/>
          <pc:sldMk cId="2150902761" sldId="343"/>
        </pc:sldMkLst>
        <pc:spChg chg="mod">
          <ac:chgData name="Paul Barton" userId="S::paul.barton_iclei-europe.org#ext#@eitclimatekic.onmicrosoft.com::2bd4f7ec-828e-4698-b23b-ee5c4cc6df94" providerId="AD" clId="Web-{2D5CA215-67F1-9D9C-8307-FCB608E234CC}" dt="2025-09-03T07:36:02.221" v="8" actId="20577"/>
          <ac:spMkLst>
            <pc:docMk/>
            <pc:sldMk cId="2150902761" sldId="343"/>
            <ac:spMk id="3" creationId="{A98A9A10-A109-4B9A-84BB-51C9A34056EB}"/>
          </ac:spMkLst>
        </pc:spChg>
      </pc:sldChg>
      <pc:sldChg chg="del">
        <pc:chgData name="Paul Barton" userId="S::paul.barton_iclei-europe.org#ext#@eitclimatekic.onmicrosoft.com::2bd4f7ec-828e-4698-b23b-ee5c4cc6df94" providerId="AD" clId="Web-{2D5CA215-67F1-9D9C-8307-FCB608E234CC}" dt="2025-09-03T07:36:18.565" v="9"/>
        <pc:sldMkLst>
          <pc:docMk/>
          <pc:sldMk cId="3477849173" sldId="344"/>
        </pc:sldMkLst>
      </pc:sldChg>
      <pc:sldChg chg="del">
        <pc:chgData name="Paul Barton" userId="S::paul.barton_iclei-europe.org#ext#@eitclimatekic.onmicrosoft.com::2bd4f7ec-828e-4698-b23b-ee5c4cc6df94" providerId="AD" clId="Web-{2D5CA215-67F1-9D9C-8307-FCB608E234CC}" dt="2025-09-03T07:36:23.674" v="10"/>
        <pc:sldMkLst>
          <pc:docMk/>
          <pc:sldMk cId="3368781619" sldId="345"/>
        </pc:sldMkLst>
      </pc:sldChg>
      <pc:sldChg chg="del">
        <pc:chgData name="Paul Barton" userId="S::paul.barton_iclei-europe.org#ext#@eitclimatekic.onmicrosoft.com::2bd4f7ec-828e-4698-b23b-ee5c4cc6df94" providerId="AD" clId="Web-{2D5CA215-67F1-9D9C-8307-FCB608E234CC}" dt="2025-09-03T07:38:50.691" v="15"/>
        <pc:sldMkLst>
          <pc:docMk/>
          <pc:sldMk cId="1778843238" sldId="370"/>
        </pc:sldMkLst>
      </pc:sldChg>
      <pc:sldChg chg="del">
        <pc:chgData name="Paul Barton" userId="S::paul.barton_iclei-europe.org#ext#@eitclimatekic.onmicrosoft.com::2bd4f7ec-828e-4698-b23b-ee5c4cc6df94" providerId="AD" clId="Web-{2D5CA215-67F1-9D9C-8307-FCB608E234CC}" dt="2025-09-03T07:36:24.893" v="11"/>
        <pc:sldMkLst>
          <pc:docMk/>
          <pc:sldMk cId="3405114805" sldId="371"/>
        </pc:sldMkLst>
      </pc:sldChg>
      <pc:sldChg chg="del">
        <pc:chgData name="Paul Barton" userId="S::paul.barton_iclei-europe.org#ext#@eitclimatekic.onmicrosoft.com::2bd4f7ec-828e-4698-b23b-ee5c4cc6df94" providerId="AD" clId="Web-{2D5CA215-67F1-9D9C-8307-FCB608E234CC}" dt="2025-09-03T07:32:59.688" v="0"/>
        <pc:sldMkLst>
          <pc:docMk/>
          <pc:sldMk cId="3496764986" sldId="373"/>
        </pc:sldMkLst>
      </pc:sldChg>
      <pc:sldChg chg="del">
        <pc:chgData name="Paul Barton" userId="S::paul.barton_iclei-europe.org#ext#@eitclimatekic.onmicrosoft.com::2bd4f7ec-828e-4698-b23b-ee5c4cc6df94" providerId="AD" clId="Web-{2D5CA215-67F1-9D9C-8307-FCB608E234CC}" dt="2025-09-03T07:38:54.660" v="17"/>
        <pc:sldMkLst>
          <pc:docMk/>
          <pc:sldMk cId="1002347061" sldId="377"/>
        </pc:sldMkLst>
      </pc:sldChg>
      <pc:sldChg chg="del">
        <pc:chgData name="Paul Barton" userId="S::paul.barton_iclei-europe.org#ext#@eitclimatekic.onmicrosoft.com::2bd4f7ec-828e-4698-b23b-ee5c4cc6df94" providerId="AD" clId="Web-{2D5CA215-67F1-9D9C-8307-FCB608E234CC}" dt="2025-09-03T07:38:53.441" v="16"/>
        <pc:sldMkLst>
          <pc:docMk/>
          <pc:sldMk cId="3857392523" sldId="378"/>
        </pc:sldMkLst>
      </pc:sldChg>
      <pc:sldChg chg="del">
        <pc:chgData name="Paul Barton" userId="S::paul.barton_iclei-europe.org#ext#@eitclimatekic.onmicrosoft.com::2bd4f7ec-828e-4698-b23b-ee5c4cc6df94" providerId="AD" clId="Web-{2D5CA215-67F1-9D9C-8307-FCB608E234CC}" dt="2025-09-03T07:38:48.816" v="14"/>
        <pc:sldMkLst>
          <pc:docMk/>
          <pc:sldMk cId="4108990215" sldId="379"/>
        </pc:sldMkLst>
      </pc:sldChg>
      <pc:sldChg chg="del">
        <pc:chgData name="Paul Barton" userId="S::paul.barton_iclei-europe.org#ext#@eitclimatekic.onmicrosoft.com::2bd4f7ec-828e-4698-b23b-ee5c4cc6df94" providerId="AD" clId="Web-{2D5CA215-67F1-9D9C-8307-FCB608E234CC}" dt="2025-09-03T07:38:40.176" v="13"/>
        <pc:sldMkLst>
          <pc:docMk/>
          <pc:sldMk cId="2856000700" sldId="382"/>
        </pc:sldMkLst>
      </pc:sldChg>
      <pc:sldChg chg="del">
        <pc:chgData name="Paul Barton" userId="S::paul.barton_iclei-europe.org#ext#@eitclimatekic.onmicrosoft.com::2bd4f7ec-828e-4698-b23b-ee5c4cc6df94" providerId="AD" clId="Web-{2D5CA215-67F1-9D9C-8307-FCB608E234CC}" dt="2025-09-03T07:38:39.051" v="12"/>
        <pc:sldMkLst>
          <pc:docMk/>
          <pc:sldMk cId="754497887" sldId="385"/>
        </pc:sldMkLst>
      </pc:sldChg>
      <pc:sldChg chg="del">
        <pc:chgData name="Paul Barton" userId="S::paul.barton_iclei-europe.org#ext#@eitclimatekic.onmicrosoft.com::2bd4f7ec-828e-4698-b23b-ee5c4cc6df94" providerId="AD" clId="Web-{2D5CA215-67F1-9D9C-8307-FCB608E234CC}" dt="2025-09-03T07:33:00.641" v="1"/>
        <pc:sldMkLst>
          <pc:docMk/>
          <pc:sldMk cId="1872563224" sldId="386"/>
        </pc:sldMkLst>
      </pc:sldChg>
    </pc:docChg>
  </pc:docChgLst>
  <pc:docChgLst>
    <pc:chgData name="Paul Barton" userId="S::paul.barton_iclei-europe.org#ext#@eitclimatekic.onmicrosoft.com::2bd4f7ec-828e-4698-b23b-ee5c4cc6df94" providerId="AD" clId="Web-{EF1ED0DA-2C61-D487-3D03-B4A401C38A56}"/>
    <pc:docChg chg="delSld">
      <pc:chgData name="Paul Barton" userId="S::paul.barton_iclei-europe.org#ext#@eitclimatekic.onmicrosoft.com::2bd4f7ec-828e-4698-b23b-ee5c4cc6df94" providerId="AD" clId="Web-{EF1ED0DA-2C61-D487-3D03-B4A401C38A56}" dt="2025-09-02T13:50:21.760" v="0"/>
      <pc:docMkLst>
        <pc:docMk/>
      </pc:docMkLst>
      <pc:sldChg chg="del">
        <pc:chgData name="Paul Barton" userId="S::paul.barton_iclei-europe.org#ext#@eitclimatekic.onmicrosoft.com::2bd4f7ec-828e-4698-b23b-ee5c4cc6df94" providerId="AD" clId="Web-{EF1ED0DA-2C61-D487-3D03-B4A401C38A56}" dt="2025-09-02T13:50:21.760" v="0"/>
        <pc:sldMkLst>
          <pc:docMk/>
          <pc:sldMk cId="404323831" sldId="338"/>
        </pc:sldMkLst>
      </pc:sldChg>
    </pc:docChg>
  </pc:docChgLst>
  <pc:docChgLst>
    <pc:chgData name="Silvia Gugu" userId="S::silvia.gugu_iclei-europe.org#ext#@eitclimatekic.onmicrosoft.com::e6977dfd-2ec1-4bc3-ae06-792438c9907e" providerId="AD" clId="Web-{7E9377C7-99CB-BFAF-DE4E-968AAD50CC76}"/>
    <pc:docChg chg="addSld delSld modSld">
      <pc:chgData name="Silvia Gugu" userId="S::silvia.gugu_iclei-europe.org#ext#@eitclimatekic.onmicrosoft.com::e6977dfd-2ec1-4bc3-ae06-792438c9907e" providerId="AD" clId="Web-{7E9377C7-99CB-BFAF-DE4E-968AAD50CC76}" dt="2025-09-05T15:10:46.863" v="801" actId="20577"/>
      <pc:docMkLst>
        <pc:docMk/>
      </pc:docMkLst>
      <pc:sldChg chg="modSp">
        <pc:chgData name="Silvia Gugu" userId="S::silvia.gugu_iclei-europe.org#ext#@eitclimatekic.onmicrosoft.com::e6977dfd-2ec1-4bc3-ae06-792438c9907e" providerId="AD" clId="Web-{7E9377C7-99CB-BFAF-DE4E-968AAD50CC76}" dt="2025-09-04T13:34:42.541" v="279" actId="20577"/>
        <pc:sldMkLst>
          <pc:docMk/>
          <pc:sldMk cId="1510275942" sldId="350"/>
        </pc:sldMkLst>
        <pc:spChg chg="mod">
          <ac:chgData name="Silvia Gugu" userId="S::silvia.gugu_iclei-europe.org#ext#@eitclimatekic.onmicrosoft.com::e6977dfd-2ec1-4bc3-ae06-792438c9907e" providerId="AD" clId="Web-{7E9377C7-99CB-BFAF-DE4E-968AAD50CC76}" dt="2025-09-04T13:34:42.541" v="279" actId="20577"/>
          <ac:spMkLst>
            <pc:docMk/>
            <pc:sldMk cId="1510275942" sldId="350"/>
            <ac:spMk id="2" creationId="{73B21F1F-C389-F70C-6F58-B6C69EAB9773}"/>
          </ac:spMkLst>
        </pc:spChg>
      </pc:sldChg>
      <pc:sldChg chg="modSp">
        <pc:chgData name="Silvia Gugu" userId="S::silvia.gugu_iclei-europe.org#ext#@eitclimatekic.onmicrosoft.com::e6977dfd-2ec1-4bc3-ae06-792438c9907e" providerId="AD" clId="Web-{7E9377C7-99CB-BFAF-DE4E-968AAD50CC76}" dt="2025-09-04T13:35:11.058" v="283" actId="20577"/>
        <pc:sldMkLst>
          <pc:docMk/>
          <pc:sldMk cId="1068663437" sldId="352"/>
        </pc:sldMkLst>
        <pc:spChg chg="mod">
          <ac:chgData name="Silvia Gugu" userId="S::silvia.gugu_iclei-europe.org#ext#@eitclimatekic.onmicrosoft.com::e6977dfd-2ec1-4bc3-ae06-792438c9907e" providerId="AD" clId="Web-{7E9377C7-99CB-BFAF-DE4E-968AAD50CC76}" dt="2025-09-04T13:35:11.058" v="283" actId="20577"/>
          <ac:spMkLst>
            <pc:docMk/>
            <pc:sldMk cId="1068663437" sldId="352"/>
            <ac:spMk id="2" creationId="{73B21F1F-C389-F70C-6F58-B6C69EAB9773}"/>
          </ac:spMkLst>
        </pc:spChg>
      </pc:sldChg>
      <pc:sldChg chg="modSp">
        <pc:chgData name="Silvia Gugu" userId="S::silvia.gugu_iclei-europe.org#ext#@eitclimatekic.onmicrosoft.com::e6977dfd-2ec1-4bc3-ae06-792438c9907e" providerId="AD" clId="Web-{7E9377C7-99CB-BFAF-DE4E-968AAD50CC76}" dt="2025-09-04T13:35:32.715" v="289" actId="20577"/>
        <pc:sldMkLst>
          <pc:docMk/>
          <pc:sldMk cId="4051842792" sldId="353"/>
        </pc:sldMkLst>
        <pc:spChg chg="mod">
          <ac:chgData name="Silvia Gugu" userId="S::silvia.gugu_iclei-europe.org#ext#@eitclimatekic.onmicrosoft.com::e6977dfd-2ec1-4bc3-ae06-792438c9907e" providerId="AD" clId="Web-{7E9377C7-99CB-BFAF-DE4E-968AAD50CC76}" dt="2025-09-04T13:35:32.715" v="289" actId="20577"/>
          <ac:spMkLst>
            <pc:docMk/>
            <pc:sldMk cId="4051842792" sldId="353"/>
            <ac:spMk id="2" creationId="{73B21F1F-C389-F70C-6F58-B6C69EAB9773}"/>
          </ac:spMkLst>
        </pc:spChg>
      </pc:sldChg>
      <pc:sldChg chg="delSp">
        <pc:chgData name="Silvia Gugu" userId="S::silvia.gugu_iclei-europe.org#ext#@eitclimatekic.onmicrosoft.com::e6977dfd-2ec1-4bc3-ae06-792438c9907e" providerId="AD" clId="Web-{7E9377C7-99CB-BFAF-DE4E-968AAD50CC76}" dt="2025-09-05T14:59:12.251" v="783"/>
        <pc:sldMkLst>
          <pc:docMk/>
          <pc:sldMk cId="1410184755" sldId="364"/>
        </pc:sldMkLst>
      </pc:sldChg>
      <pc:sldChg chg="modSp">
        <pc:chgData name="Silvia Gugu" userId="S::silvia.gugu_iclei-europe.org#ext#@eitclimatekic.onmicrosoft.com::e6977dfd-2ec1-4bc3-ae06-792438c9907e" providerId="AD" clId="Web-{7E9377C7-99CB-BFAF-DE4E-968AAD50CC76}" dt="2025-09-04T13:18:48.120" v="166" actId="20577"/>
        <pc:sldMkLst>
          <pc:docMk/>
          <pc:sldMk cId="3676394750" sldId="365"/>
        </pc:sldMkLst>
        <pc:spChg chg="mod">
          <ac:chgData name="Silvia Gugu" userId="S::silvia.gugu_iclei-europe.org#ext#@eitclimatekic.onmicrosoft.com::e6977dfd-2ec1-4bc3-ae06-792438c9907e" providerId="AD" clId="Web-{7E9377C7-99CB-BFAF-DE4E-968AAD50CC76}" dt="2025-09-04T13:13:28.157" v="108" actId="20577"/>
          <ac:spMkLst>
            <pc:docMk/>
            <pc:sldMk cId="3676394750" sldId="365"/>
            <ac:spMk id="7" creationId="{137933A7-0FA6-4257-BB9F-C72D541781E4}"/>
          </ac:spMkLst>
        </pc:spChg>
        <pc:spChg chg="mod">
          <ac:chgData name="Silvia Gugu" userId="S::silvia.gugu_iclei-europe.org#ext#@eitclimatekic.onmicrosoft.com::e6977dfd-2ec1-4bc3-ae06-792438c9907e" providerId="AD" clId="Web-{7E9377C7-99CB-BFAF-DE4E-968AAD50CC76}" dt="2025-09-04T13:18:48.120" v="166" actId="20577"/>
          <ac:spMkLst>
            <pc:docMk/>
            <pc:sldMk cId="3676394750" sldId="365"/>
            <ac:spMk id="8" creationId="{6BE88532-7D68-72FE-FDD2-8C20BDA9D628}"/>
          </ac:spMkLst>
        </pc:spChg>
      </pc:sldChg>
      <pc:sldChg chg="modSp">
        <pc:chgData name="Silvia Gugu" userId="S::silvia.gugu_iclei-europe.org#ext#@eitclimatekic.onmicrosoft.com::e6977dfd-2ec1-4bc3-ae06-792438c9907e" providerId="AD" clId="Web-{7E9377C7-99CB-BFAF-DE4E-968AAD50CC76}" dt="2025-09-04T13:34:03.196" v="274" actId="20577"/>
        <pc:sldMkLst>
          <pc:docMk/>
          <pc:sldMk cId="3944303135" sldId="368"/>
        </pc:sldMkLst>
        <pc:spChg chg="mod">
          <ac:chgData name="Silvia Gugu" userId="S::silvia.gugu_iclei-europe.org#ext#@eitclimatekic.onmicrosoft.com::e6977dfd-2ec1-4bc3-ae06-792438c9907e" providerId="AD" clId="Web-{7E9377C7-99CB-BFAF-DE4E-968AAD50CC76}" dt="2025-09-04T13:34:03.196" v="274" actId="20577"/>
          <ac:spMkLst>
            <pc:docMk/>
            <pc:sldMk cId="3944303135" sldId="368"/>
            <ac:spMk id="7" creationId="{F036AC27-2DBD-0754-A599-FA2B966683A4}"/>
          </ac:spMkLst>
        </pc:spChg>
      </pc:sldChg>
      <pc:sldChg chg="del">
        <pc:chgData name="Silvia Gugu" userId="S::silvia.gugu_iclei-europe.org#ext#@eitclimatekic.onmicrosoft.com::e6977dfd-2ec1-4bc3-ae06-792438c9907e" providerId="AD" clId="Web-{7E9377C7-99CB-BFAF-DE4E-968AAD50CC76}" dt="2025-09-04T13:19:49.403" v="167"/>
        <pc:sldMkLst>
          <pc:docMk/>
          <pc:sldMk cId="180093676" sldId="369"/>
        </pc:sldMkLst>
      </pc:sldChg>
      <pc:sldChg chg="addSp delSp modSp del mod modClrScheme chgLayout">
        <pc:chgData name="Silvia Gugu" userId="S::silvia.gugu_iclei-europe.org#ext#@eitclimatekic.onmicrosoft.com::e6977dfd-2ec1-4bc3-ae06-792438c9907e" providerId="AD" clId="Web-{7E9377C7-99CB-BFAF-DE4E-968AAD50CC76}" dt="2025-09-05T14:56:49.560" v="778"/>
        <pc:sldMkLst>
          <pc:docMk/>
          <pc:sldMk cId="3892039303" sldId="370"/>
        </pc:sldMkLst>
      </pc:sldChg>
      <pc:sldChg chg="delSp modSp">
        <pc:chgData name="Silvia Gugu" userId="S::silvia.gugu_iclei-europe.org#ext#@eitclimatekic.onmicrosoft.com::e6977dfd-2ec1-4bc3-ae06-792438c9907e" providerId="AD" clId="Web-{7E9377C7-99CB-BFAF-DE4E-968AAD50CC76}" dt="2025-09-05T13:37:52.684" v="682" actId="20577"/>
        <pc:sldMkLst>
          <pc:docMk/>
          <pc:sldMk cId="1851097106" sldId="371"/>
        </pc:sldMkLst>
      </pc:sldChg>
      <pc:sldChg chg="del">
        <pc:chgData name="Silvia Gugu" userId="S::silvia.gugu_iclei-europe.org#ext#@eitclimatekic.onmicrosoft.com::e6977dfd-2ec1-4bc3-ae06-792438c9907e" providerId="AD" clId="Web-{7E9377C7-99CB-BFAF-DE4E-968AAD50CC76}" dt="2025-09-04T13:27:12.480" v="216"/>
        <pc:sldMkLst>
          <pc:docMk/>
          <pc:sldMk cId="1491558261" sldId="372"/>
        </pc:sldMkLst>
      </pc:sldChg>
      <pc:sldChg chg="modSp">
        <pc:chgData name="Silvia Gugu" userId="S::silvia.gugu_iclei-europe.org#ext#@eitclimatekic.onmicrosoft.com::e6977dfd-2ec1-4bc3-ae06-792438c9907e" providerId="AD" clId="Web-{7E9377C7-99CB-BFAF-DE4E-968AAD50CC76}" dt="2025-09-04T15:24:50.981" v="296" actId="20577"/>
        <pc:sldMkLst>
          <pc:docMk/>
          <pc:sldMk cId="2333336814" sldId="373"/>
        </pc:sldMkLst>
      </pc:sldChg>
      <pc:sldChg chg="modSp">
        <pc:chgData name="Silvia Gugu" userId="S::silvia.gugu_iclei-europe.org#ext#@eitclimatekic.onmicrosoft.com::e6977dfd-2ec1-4bc3-ae06-792438c9907e" providerId="AD" clId="Web-{7E9377C7-99CB-BFAF-DE4E-968AAD50CC76}" dt="2025-09-05T14:52:04.350" v="743" actId="1076"/>
        <pc:sldMkLst>
          <pc:docMk/>
          <pc:sldMk cId="2607459269" sldId="374"/>
        </pc:sldMkLst>
      </pc:sldChg>
      <pc:sldChg chg="modSp">
        <pc:chgData name="Silvia Gugu" userId="S::silvia.gugu_iclei-europe.org#ext#@eitclimatekic.onmicrosoft.com::e6977dfd-2ec1-4bc3-ae06-792438c9907e" providerId="AD" clId="Web-{7E9377C7-99CB-BFAF-DE4E-968AAD50CC76}" dt="2025-09-05T14:55:16.417" v="773" actId="1076"/>
        <pc:sldMkLst>
          <pc:docMk/>
          <pc:sldMk cId="3477942052" sldId="376"/>
        </pc:sldMkLst>
      </pc:sldChg>
      <pc:sldChg chg="modSp">
        <pc:chgData name="Silvia Gugu" userId="S::silvia.gugu_iclei-europe.org#ext#@eitclimatekic.onmicrosoft.com::e6977dfd-2ec1-4bc3-ae06-792438c9907e" providerId="AD" clId="Web-{7E9377C7-99CB-BFAF-DE4E-968AAD50CC76}" dt="2025-09-04T13:23:42.301" v="197" actId="14100"/>
        <pc:sldMkLst>
          <pc:docMk/>
          <pc:sldMk cId="1191316544" sldId="377"/>
        </pc:sldMkLst>
      </pc:sldChg>
      <pc:sldChg chg="addSp delSp modSp add del replId">
        <pc:chgData name="Silvia Gugu" userId="S::silvia.gugu_iclei-europe.org#ext#@eitclimatekic.onmicrosoft.com::e6977dfd-2ec1-4bc3-ae06-792438c9907e" providerId="AD" clId="Web-{7E9377C7-99CB-BFAF-DE4E-968AAD50CC76}" dt="2025-09-04T13:33:13.304" v="261"/>
        <pc:sldMkLst>
          <pc:docMk/>
          <pc:sldMk cId="858285660" sldId="378"/>
        </pc:sldMkLst>
      </pc:sldChg>
      <pc:sldChg chg="modSp add replId">
        <pc:chgData name="Silvia Gugu" userId="S::silvia.gugu_iclei-europe.org#ext#@eitclimatekic.onmicrosoft.com::e6977dfd-2ec1-4bc3-ae06-792438c9907e" providerId="AD" clId="Web-{7E9377C7-99CB-BFAF-DE4E-968AAD50CC76}" dt="2025-09-05T14:50:04.846" v="735" actId="14100"/>
        <pc:sldMkLst>
          <pc:docMk/>
          <pc:sldMk cId="621512881" sldId="379"/>
        </pc:sldMkLst>
      </pc:sldChg>
      <pc:sldChg chg="modSp add replId">
        <pc:chgData name="Silvia Gugu" userId="S::silvia.gugu_iclei-europe.org#ext#@eitclimatekic.onmicrosoft.com::e6977dfd-2ec1-4bc3-ae06-792438c9907e" providerId="AD" clId="Web-{7E9377C7-99CB-BFAF-DE4E-968AAD50CC76}" dt="2025-09-04T13:24:55.694" v="212" actId="1076"/>
        <pc:sldMkLst>
          <pc:docMk/>
          <pc:sldMk cId="2038509209" sldId="380"/>
        </pc:sldMkLst>
      </pc:sldChg>
      <pc:sldChg chg="modSp add del replId">
        <pc:chgData name="Silvia Gugu" userId="S::silvia.gugu_iclei-europe.org#ext#@eitclimatekic.onmicrosoft.com::e6977dfd-2ec1-4bc3-ae06-792438c9907e" providerId="AD" clId="Web-{7E9377C7-99CB-BFAF-DE4E-968AAD50CC76}" dt="2025-09-04T13:29:37.610" v="234"/>
        <pc:sldMkLst>
          <pc:docMk/>
          <pc:sldMk cId="3710877763" sldId="381"/>
        </pc:sldMkLst>
      </pc:sldChg>
      <pc:sldChg chg="add del replId">
        <pc:chgData name="Silvia Gugu" userId="S::silvia.gugu_iclei-europe.org#ext#@eitclimatekic.onmicrosoft.com::e6977dfd-2ec1-4bc3-ae06-792438c9907e" providerId="AD" clId="Web-{7E9377C7-99CB-BFAF-DE4E-968AAD50CC76}" dt="2025-09-04T13:31:56.567" v="250"/>
        <pc:sldMkLst>
          <pc:docMk/>
          <pc:sldMk cId="2715100005" sldId="382"/>
        </pc:sldMkLst>
      </pc:sldChg>
      <pc:sldChg chg="new del">
        <pc:chgData name="Silvia Gugu" userId="S::silvia.gugu_iclei-europe.org#ext#@eitclimatekic.onmicrosoft.com::e6977dfd-2ec1-4bc3-ae06-792438c9907e" providerId="AD" clId="Web-{7E9377C7-99CB-BFAF-DE4E-968AAD50CC76}" dt="2025-09-05T14:55:43.262" v="774"/>
        <pc:sldMkLst>
          <pc:docMk/>
          <pc:sldMk cId="1463403583" sldId="383"/>
        </pc:sldMkLst>
      </pc:sldChg>
      <pc:sldChg chg="modSp new mod setBg">
        <pc:chgData name="Silvia Gugu" userId="S::silvia.gugu_iclei-europe.org#ext#@eitclimatekic.onmicrosoft.com::e6977dfd-2ec1-4bc3-ae06-792438c9907e" providerId="AD" clId="Web-{7E9377C7-99CB-BFAF-DE4E-968AAD50CC76}" dt="2025-09-04T13:31:44.864" v="248"/>
        <pc:sldMkLst>
          <pc:docMk/>
          <pc:sldMk cId="2137282722" sldId="384"/>
        </pc:sldMkLst>
        <pc:spChg chg="mod">
          <ac:chgData name="Silvia Gugu" userId="S::silvia.gugu_iclei-europe.org#ext#@eitclimatekic.onmicrosoft.com::e6977dfd-2ec1-4bc3-ae06-792438c9907e" providerId="AD" clId="Web-{7E9377C7-99CB-BFAF-DE4E-968AAD50CC76}" dt="2025-09-04T13:30:33.721" v="237" actId="14100"/>
          <ac:spMkLst>
            <pc:docMk/>
            <pc:sldMk cId="2137282722" sldId="384"/>
            <ac:spMk id="2" creationId="{5791F77B-EA9E-E420-269F-A1D6B084D561}"/>
          </ac:spMkLst>
        </pc:spChg>
        <pc:spChg chg="mod">
          <ac:chgData name="Silvia Gugu" userId="S::silvia.gugu_iclei-europe.org#ext#@eitclimatekic.onmicrosoft.com::e6977dfd-2ec1-4bc3-ae06-792438c9907e" providerId="AD" clId="Web-{7E9377C7-99CB-BFAF-DE4E-968AAD50CC76}" dt="2025-09-04T13:30:55.612" v="246" actId="20577"/>
          <ac:spMkLst>
            <pc:docMk/>
            <pc:sldMk cId="2137282722" sldId="384"/>
            <ac:spMk id="3" creationId="{F746B5DA-7593-5557-EE13-C1DD1DA64AAF}"/>
          </ac:spMkLst>
        </pc:spChg>
      </pc:sldChg>
      <pc:sldChg chg="modSp add replId">
        <pc:chgData name="Silvia Gugu" userId="S::silvia.gugu_iclei-europe.org#ext#@eitclimatekic.onmicrosoft.com::e6977dfd-2ec1-4bc3-ae06-792438c9907e" providerId="AD" clId="Web-{7E9377C7-99CB-BFAF-DE4E-968AAD50CC76}" dt="2025-09-04T13:33:05.007" v="260" actId="20577"/>
        <pc:sldMkLst>
          <pc:docMk/>
          <pc:sldMk cId="248231983" sldId="385"/>
        </pc:sldMkLst>
        <pc:spChg chg="mod">
          <ac:chgData name="Silvia Gugu" userId="S::silvia.gugu_iclei-europe.org#ext#@eitclimatekic.onmicrosoft.com::e6977dfd-2ec1-4bc3-ae06-792438c9907e" providerId="AD" clId="Web-{7E9377C7-99CB-BFAF-DE4E-968AAD50CC76}" dt="2025-09-04T13:32:26.271" v="256" actId="20577"/>
          <ac:spMkLst>
            <pc:docMk/>
            <pc:sldMk cId="248231983" sldId="385"/>
            <ac:spMk id="2" creationId="{8B7061D3-1A5A-3169-3D60-20D0C6090B75}"/>
          </ac:spMkLst>
        </pc:spChg>
        <pc:spChg chg="mod">
          <ac:chgData name="Silvia Gugu" userId="S::silvia.gugu_iclei-europe.org#ext#@eitclimatekic.onmicrosoft.com::e6977dfd-2ec1-4bc3-ae06-792438c9907e" providerId="AD" clId="Web-{7E9377C7-99CB-BFAF-DE4E-968AAD50CC76}" dt="2025-09-04T13:33:05.007" v="260" actId="20577"/>
          <ac:spMkLst>
            <pc:docMk/>
            <pc:sldMk cId="248231983" sldId="385"/>
            <ac:spMk id="3" creationId="{B16F41F8-14B2-79DE-B287-159B68DDF3A6}"/>
          </ac:spMkLst>
        </pc:spChg>
      </pc:sldChg>
      <pc:sldChg chg="new del">
        <pc:chgData name="Silvia Gugu" userId="S::silvia.gugu_iclei-europe.org#ext#@eitclimatekic.onmicrosoft.com::e6977dfd-2ec1-4bc3-ae06-792438c9907e" providerId="AD" clId="Web-{7E9377C7-99CB-BFAF-DE4E-968AAD50CC76}" dt="2025-09-04T13:31:52.676" v="249"/>
        <pc:sldMkLst>
          <pc:docMk/>
          <pc:sldMk cId="1618637797" sldId="385"/>
        </pc:sldMkLst>
      </pc:sldChg>
      <pc:sldChg chg="add replId">
        <pc:chgData name="Silvia Gugu" userId="S::silvia.gugu_iclei-europe.org#ext#@eitclimatekic.onmicrosoft.com::e6977dfd-2ec1-4bc3-ae06-792438c9907e" providerId="AD" clId="Web-{7E9377C7-99CB-BFAF-DE4E-968AAD50CC76}" dt="2025-09-04T13:36:34.951" v="290"/>
        <pc:sldMkLst>
          <pc:docMk/>
          <pc:sldMk cId="109827435" sldId="386"/>
        </pc:sldMkLst>
      </pc:sldChg>
      <pc:sldChg chg="add replId">
        <pc:chgData name="Silvia Gugu" userId="S::silvia.gugu_iclei-europe.org#ext#@eitclimatekic.onmicrosoft.com::e6977dfd-2ec1-4bc3-ae06-792438c9907e" providerId="AD" clId="Web-{7E9377C7-99CB-BFAF-DE4E-968AAD50CC76}" dt="2025-09-04T13:36:43.779" v="291"/>
        <pc:sldMkLst>
          <pc:docMk/>
          <pc:sldMk cId="1721382854" sldId="387"/>
        </pc:sldMkLst>
      </pc:sldChg>
      <pc:sldChg chg="del">
        <pc:chgData name="Silvia Gugu" userId="S::silvia.gugu_iclei-europe.org#ext#@eitclimatekic.onmicrosoft.com::e6977dfd-2ec1-4bc3-ae06-792438c9907e" providerId="AD" clId="Web-{7E9377C7-99CB-BFAF-DE4E-968AAD50CC76}" dt="2025-09-05T14:50:51.520" v="737"/>
        <pc:sldMkLst>
          <pc:docMk/>
          <pc:sldMk cId="3905877278" sldId="388"/>
        </pc:sldMkLst>
      </pc:sldChg>
      <pc:sldChg chg="modSp">
        <pc:chgData name="Silvia Gugu" userId="S::silvia.gugu_iclei-europe.org#ext#@eitclimatekic.onmicrosoft.com::e6977dfd-2ec1-4bc3-ae06-792438c9907e" providerId="AD" clId="Web-{7E9377C7-99CB-BFAF-DE4E-968AAD50CC76}" dt="2025-09-05T13:38:04.310" v="686" actId="20577"/>
        <pc:sldMkLst>
          <pc:docMk/>
          <pc:sldMk cId="2343122608" sldId="389"/>
        </pc:sldMkLst>
      </pc:sldChg>
      <pc:sldChg chg="del">
        <pc:chgData name="Silvia Gugu" userId="S::silvia.gugu_iclei-europe.org#ext#@eitclimatekic.onmicrosoft.com::e6977dfd-2ec1-4bc3-ae06-792438c9907e" providerId="AD" clId="Web-{7E9377C7-99CB-BFAF-DE4E-968AAD50CC76}" dt="2025-09-05T14:51:08.692" v="738"/>
        <pc:sldMkLst>
          <pc:docMk/>
          <pc:sldMk cId="741793830" sldId="390"/>
        </pc:sldMkLst>
      </pc:sldChg>
      <pc:sldChg chg="modSp del">
        <pc:chgData name="Silvia Gugu" userId="S::silvia.gugu_iclei-europe.org#ext#@eitclimatekic.onmicrosoft.com::e6977dfd-2ec1-4bc3-ae06-792438c9907e" providerId="AD" clId="Web-{7E9377C7-99CB-BFAF-DE4E-968AAD50CC76}" dt="2025-09-05T14:50:46.941" v="736"/>
        <pc:sldMkLst>
          <pc:docMk/>
          <pc:sldMk cId="2538818912" sldId="391"/>
        </pc:sldMkLst>
      </pc:sldChg>
      <pc:sldChg chg="modSp add replId">
        <pc:chgData name="Silvia Gugu" userId="S::silvia.gugu_iclei-europe.org#ext#@eitclimatekic.onmicrosoft.com::e6977dfd-2ec1-4bc3-ae06-792438c9907e" providerId="AD" clId="Web-{7E9377C7-99CB-BFAF-DE4E-968AAD50CC76}" dt="2025-09-05T14:54:34.822" v="770" actId="14100"/>
        <pc:sldMkLst>
          <pc:docMk/>
          <pc:sldMk cId="3597301178" sldId="392"/>
        </pc:sldMkLst>
      </pc:sldChg>
      <pc:sldChg chg="modSp add del replId">
        <pc:chgData name="Silvia Gugu" userId="S::silvia.gugu_iclei-europe.org#ext#@eitclimatekic.onmicrosoft.com::e6977dfd-2ec1-4bc3-ae06-792438c9907e" providerId="AD" clId="Web-{7E9377C7-99CB-BFAF-DE4E-968AAD50CC76}" dt="2025-09-05T14:54:13.212" v="768"/>
        <pc:sldMkLst>
          <pc:docMk/>
          <pc:sldMk cId="4145701732" sldId="393"/>
        </pc:sldMkLst>
      </pc:sldChg>
      <pc:sldChg chg="modSp add replId">
        <pc:chgData name="Silvia Gugu" userId="S::silvia.gugu_iclei-europe.org#ext#@eitclimatekic.onmicrosoft.com::e6977dfd-2ec1-4bc3-ae06-792438c9907e" providerId="AD" clId="Web-{7E9377C7-99CB-BFAF-DE4E-968AAD50CC76}" dt="2025-09-05T14:53:55.634" v="767" actId="14100"/>
        <pc:sldMkLst>
          <pc:docMk/>
          <pc:sldMk cId="290880873" sldId="394"/>
        </pc:sldMkLst>
      </pc:sldChg>
      <pc:sldChg chg="modSp add replId">
        <pc:chgData name="Silvia Gugu" userId="S::silvia.gugu_iclei-europe.org#ext#@eitclimatekic.onmicrosoft.com::e6977dfd-2ec1-4bc3-ae06-792438c9907e" providerId="AD" clId="Web-{7E9377C7-99CB-BFAF-DE4E-968AAD50CC76}" dt="2025-09-05T14:53:35.602" v="765" actId="14100"/>
        <pc:sldMkLst>
          <pc:docMk/>
          <pc:sldMk cId="233571904" sldId="395"/>
        </pc:sldMkLst>
      </pc:sldChg>
      <pc:sldChg chg="add replId">
        <pc:chgData name="Silvia Gugu" userId="S::silvia.gugu_iclei-europe.org#ext#@eitclimatekic.onmicrosoft.com::e6977dfd-2ec1-4bc3-ae06-792438c9907e" providerId="AD" clId="Web-{7E9377C7-99CB-BFAF-DE4E-968AAD50CC76}" dt="2025-09-05T14:56:15.184" v="775"/>
        <pc:sldMkLst>
          <pc:docMk/>
          <pc:sldMk cId="885314457" sldId="396"/>
        </pc:sldMkLst>
      </pc:sldChg>
      <pc:sldChg chg="modSp new">
        <pc:chgData name="Silvia Gugu" userId="S::silvia.gugu_iclei-europe.org#ext#@eitclimatekic.onmicrosoft.com::e6977dfd-2ec1-4bc3-ae06-792438c9907e" providerId="AD" clId="Web-{7E9377C7-99CB-BFAF-DE4E-968AAD50CC76}" dt="2025-09-05T15:10:46.863" v="801" actId="20577"/>
        <pc:sldMkLst>
          <pc:docMk/>
          <pc:sldMk cId="1997672608" sldId="397"/>
        </pc:sldMkLst>
      </pc:sldChg>
      <pc:sldChg chg="add replId">
        <pc:chgData name="Silvia Gugu" userId="S::silvia.gugu_iclei-europe.org#ext#@eitclimatekic.onmicrosoft.com::e6977dfd-2ec1-4bc3-ae06-792438c9907e" providerId="AD" clId="Web-{7E9377C7-99CB-BFAF-DE4E-968AAD50CC76}" dt="2025-09-05T14:57:51.952" v="780"/>
        <pc:sldMkLst>
          <pc:docMk/>
          <pc:sldMk cId="2985765722" sldId="398"/>
        </pc:sldMkLst>
      </pc:sldChg>
      <pc:sldChg chg="add replId">
        <pc:chgData name="Silvia Gugu" userId="S::silvia.gugu_iclei-europe.org#ext#@eitclimatekic.onmicrosoft.com::e6977dfd-2ec1-4bc3-ae06-792438c9907e" providerId="AD" clId="Web-{7E9377C7-99CB-BFAF-DE4E-968AAD50CC76}" dt="2025-09-05T14:58:31.969" v="781"/>
        <pc:sldMkLst>
          <pc:docMk/>
          <pc:sldMk cId="126066912" sldId="399"/>
        </pc:sldMkLst>
      </pc:sldChg>
      <pc:sldChg chg="add replId">
        <pc:chgData name="Silvia Gugu" userId="S::silvia.gugu_iclei-europe.org#ext#@eitclimatekic.onmicrosoft.com::e6977dfd-2ec1-4bc3-ae06-792438c9907e" providerId="AD" clId="Web-{7E9377C7-99CB-BFAF-DE4E-968AAD50CC76}" dt="2025-09-05T14:58:39.547" v="782"/>
        <pc:sldMkLst>
          <pc:docMk/>
          <pc:sldMk cId="1779745121" sldId="400"/>
        </pc:sldMkLst>
      </pc:sldChg>
    </pc:docChg>
  </pc:docChgLst>
  <pc:docChgLst>
    <pc:chgData name="Silvia Gugu" userId="S::silvia.gugu_iclei-europe.org#ext#@eitclimatekic.onmicrosoft.com::e6977dfd-2ec1-4bc3-ae06-792438c9907e" providerId="AD" clId="Web-{7B526B93-0987-2F8A-3B1B-D42BDE168C25}"/>
    <pc:docChg chg="addSld delSld modSld sldOrd">
      <pc:chgData name="Silvia Gugu" userId="S::silvia.gugu_iclei-europe.org#ext#@eitclimatekic.onmicrosoft.com::e6977dfd-2ec1-4bc3-ae06-792438c9907e" providerId="AD" clId="Web-{7B526B93-0987-2F8A-3B1B-D42BDE168C25}" dt="2025-09-05T17:45:12.261" v="346"/>
      <pc:docMkLst>
        <pc:docMk/>
      </pc:docMkLst>
      <pc:sldChg chg="addSp delSp modSp">
        <pc:chgData name="Silvia Gugu" userId="S::silvia.gugu_iclei-europe.org#ext#@eitclimatekic.onmicrosoft.com::e6977dfd-2ec1-4bc3-ae06-792438c9907e" providerId="AD" clId="Web-{7B526B93-0987-2F8A-3B1B-D42BDE168C25}" dt="2025-09-05T15:49:45.924" v="21" actId="20577"/>
        <pc:sldMkLst>
          <pc:docMk/>
          <pc:sldMk cId="3368781619" sldId="345"/>
        </pc:sldMkLst>
        <pc:spChg chg="mod">
          <ac:chgData name="Silvia Gugu" userId="S::silvia.gugu_iclei-europe.org#ext#@eitclimatekic.onmicrosoft.com::e6977dfd-2ec1-4bc3-ae06-792438c9907e" providerId="AD" clId="Web-{7B526B93-0987-2F8A-3B1B-D42BDE168C25}" dt="2025-09-05T15:47:58.764" v="7" actId="20577"/>
          <ac:spMkLst>
            <pc:docMk/>
            <pc:sldMk cId="3368781619" sldId="345"/>
            <ac:spMk id="3" creationId="{158C510B-4272-67D6-AAB7-CEF158D614C7}"/>
          </ac:spMkLst>
        </pc:spChg>
        <pc:spChg chg="add mod">
          <ac:chgData name="Silvia Gugu" userId="S::silvia.gugu_iclei-europe.org#ext#@eitclimatekic.onmicrosoft.com::e6977dfd-2ec1-4bc3-ae06-792438c9907e" providerId="AD" clId="Web-{7B526B93-0987-2F8A-3B1B-D42BDE168C25}" dt="2025-09-05T15:49:45.924" v="21" actId="20577"/>
          <ac:spMkLst>
            <pc:docMk/>
            <pc:sldMk cId="3368781619" sldId="345"/>
            <ac:spMk id="10" creationId="{48D417FD-515E-7E5B-CA06-487624DE2AC6}"/>
          </ac:spMkLst>
        </pc:spChg>
      </pc:sldChg>
      <pc:sldChg chg="del">
        <pc:chgData name="Silvia Gugu" userId="S::silvia.gugu_iclei-europe.org#ext#@eitclimatekic.onmicrosoft.com::e6977dfd-2ec1-4bc3-ae06-792438c9907e" providerId="AD" clId="Web-{7B526B93-0987-2F8A-3B1B-D42BDE168C25}" dt="2025-09-05T16:19:22.229" v="197"/>
        <pc:sldMkLst>
          <pc:docMk/>
          <pc:sldMk cId="1851097106" sldId="371"/>
        </pc:sldMkLst>
      </pc:sldChg>
      <pc:sldChg chg="addSp delSp modSp ord">
        <pc:chgData name="Silvia Gugu" userId="S::silvia.gugu_iclei-europe.org#ext#@eitclimatekic.onmicrosoft.com::e6977dfd-2ec1-4bc3-ae06-792438c9907e" providerId="AD" clId="Web-{7B526B93-0987-2F8A-3B1B-D42BDE168C25}" dt="2025-09-05T15:49:00.844" v="14"/>
        <pc:sldMkLst>
          <pc:docMk/>
          <pc:sldMk cId="3496764986" sldId="373"/>
        </pc:sldMkLst>
        <pc:spChg chg="add mod">
          <ac:chgData name="Silvia Gugu" userId="S::silvia.gugu_iclei-europe.org#ext#@eitclimatekic.onmicrosoft.com::e6977dfd-2ec1-4bc3-ae06-792438c9907e" providerId="AD" clId="Web-{7B526B93-0987-2F8A-3B1B-D42BDE168C25}" dt="2025-09-05T15:48:42.187" v="13"/>
          <ac:spMkLst>
            <pc:docMk/>
            <pc:sldMk cId="3496764986" sldId="373"/>
            <ac:spMk id="8" creationId="{A84E9909-3AFB-476F-F70C-A59F2F6FD95E}"/>
          </ac:spMkLst>
        </pc:spChg>
      </pc:sldChg>
      <pc:sldChg chg="del">
        <pc:chgData name="Silvia Gugu" userId="S::silvia.gugu_iclei-europe.org#ext#@eitclimatekic.onmicrosoft.com::e6977dfd-2ec1-4bc3-ae06-792438c9907e" providerId="AD" clId="Web-{7B526B93-0987-2F8A-3B1B-D42BDE168C25}" dt="2025-09-05T16:35:37.262" v="296"/>
        <pc:sldMkLst>
          <pc:docMk/>
          <pc:sldMk cId="2607459269" sldId="374"/>
        </pc:sldMkLst>
      </pc:sldChg>
      <pc:sldChg chg="del">
        <pc:chgData name="Silvia Gugu" userId="S::silvia.gugu_iclei-europe.org#ext#@eitclimatekic.onmicrosoft.com::e6977dfd-2ec1-4bc3-ae06-792438c9907e" providerId="AD" clId="Web-{7B526B93-0987-2F8A-3B1B-D42BDE168C25}" dt="2025-09-05T16:37:13.437" v="309"/>
        <pc:sldMkLst>
          <pc:docMk/>
          <pc:sldMk cId="1191519171" sldId="375"/>
        </pc:sldMkLst>
      </pc:sldChg>
      <pc:sldChg chg="del">
        <pc:chgData name="Silvia Gugu" userId="S::silvia.gugu_iclei-europe.org#ext#@eitclimatekic.onmicrosoft.com::e6977dfd-2ec1-4bc3-ae06-792438c9907e" providerId="AD" clId="Web-{7B526B93-0987-2F8A-3B1B-D42BDE168C25}" dt="2025-09-05T16:36:59.155" v="308"/>
        <pc:sldMkLst>
          <pc:docMk/>
          <pc:sldMk cId="3477942052" sldId="376"/>
        </pc:sldMkLst>
      </pc:sldChg>
      <pc:sldChg chg="del">
        <pc:chgData name="Silvia Gugu" userId="S::silvia.gugu_iclei-europe.org#ext#@eitclimatekic.onmicrosoft.com::e6977dfd-2ec1-4bc3-ae06-792438c9907e" providerId="AD" clId="Web-{7B526B93-0987-2F8A-3B1B-D42BDE168C25}" dt="2025-09-05T16:36:56.077" v="307"/>
        <pc:sldMkLst>
          <pc:docMk/>
          <pc:sldMk cId="1191316544" sldId="377"/>
        </pc:sldMkLst>
      </pc:sldChg>
      <pc:sldChg chg="modSp">
        <pc:chgData name="Silvia Gugu" userId="S::silvia.gugu_iclei-europe.org#ext#@eitclimatekic.onmicrosoft.com::e6977dfd-2ec1-4bc3-ae06-792438c9907e" providerId="AD" clId="Web-{7B526B93-0987-2F8A-3B1B-D42BDE168C25}" dt="2025-09-05T17:02:07.125" v="337" actId="20577"/>
        <pc:sldMkLst>
          <pc:docMk/>
          <pc:sldMk cId="3857392523" sldId="378"/>
        </pc:sldMkLst>
        <pc:spChg chg="mod">
          <ac:chgData name="Silvia Gugu" userId="S::silvia.gugu_iclei-europe.org#ext#@eitclimatekic.onmicrosoft.com::e6977dfd-2ec1-4bc3-ae06-792438c9907e" providerId="AD" clId="Web-{7B526B93-0987-2F8A-3B1B-D42BDE168C25}" dt="2025-09-05T17:02:07.125" v="337" actId="20577"/>
          <ac:spMkLst>
            <pc:docMk/>
            <pc:sldMk cId="3857392523" sldId="378"/>
            <ac:spMk id="26" creationId="{77DCCAE1-8B48-E580-37A6-AE79322E2908}"/>
          </ac:spMkLst>
        </pc:spChg>
      </pc:sldChg>
      <pc:sldChg chg="del">
        <pc:chgData name="Silvia Gugu" userId="S::silvia.gugu_iclei-europe.org#ext#@eitclimatekic.onmicrosoft.com::e6977dfd-2ec1-4bc3-ae06-792438c9907e" providerId="AD" clId="Web-{7B526B93-0987-2F8A-3B1B-D42BDE168C25}" dt="2025-09-05T16:19:22.245" v="198"/>
        <pc:sldMkLst>
          <pc:docMk/>
          <pc:sldMk cId="621512881" sldId="379"/>
        </pc:sldMkLst>
      </pc:sldChg>
      <pc:sldChg chg="del">
        <pc:chgData name="Silvia Gugu" userId="S::silvia.gugu_iclei-europe.org#ext#@eitclimatekic.onmicrosoft.com::e6977dfd-2ec1-4bc3-ae06-792438c9907e" providerId="AD" clId="Web-{7B526B93-0987-2F8A-3B1B-D42BDE168C25}" dt="2025-09-05T16:36:51.874" v="306"/>
        <pc:sldMkLst>
          <pc:docMk/>
          <pc:sldMk cId="2038509209" sldId="380"/>
        </pc:sldMkLst>
      </pc:sldChg>
      <pc:sldChg chg="del">
        <pc:chgData name="Silvia Gugu" userId="S::silvia.gugu_iclei-europe.org#ext#@eitclimatekic.onmicrosoft.com::e6977dfd-2ec1-4bc3-ae06-792438c9907e" providerId="AD" clId="Web-{7B526B93-0987-2F8A-3B1B-D42BDE168C25}" dt="2025-09-05T16:25:23.490" v="252"/>
        <pc:sldMkLst>
          <pc:docMk/>
          <pc:sldMk cId="2343122608" sldId="389"/>
        </pc:sldMkLst>
      </pc:sldChg>
      <pc:sldChg chg="del">
        <pc:chgData name="Silvia Gugu" userId="S::silvia.gugu_iclei-europe.org#ext#@eitclimatekic.onmicrosoft.com::e6977dfd-2ec1-4bc3-ae06-792438c9907e" providerId="AD" clId="Web-{7B526B93-0987-2F8A-3B1B-D42BDE168C25}" dt="2025-09-05T16:25:23.490" v="251"/>
        <pc:sldMkLst>
          <pc:docMk/>
          <pc:sldMk cId="3597301178" sldId="392"/>
        </pc:sldMkLst>
      </pc:sldChg>
      <pc:sldChg chg="del">
        <pc:chgData name="Silvia Gugu" userId="S::silvia.gugu_iclei-europe.org#ext#@eitclimatekic.onmicrosoft.com::e6977dfd-2ec1-4bc3-ae06-792438c9907e" providerId="AD" clId="Web-{7B526B93-0987-2F8A-3B1B-D42BDE168C25}" dt="2025-09-05T16:25:23.490" v="250"/>
        <pc:sldMkLst>
          <pc:docMk/>
          <pc:sldMk cId="290880873" sldId="394"/>
        </pc:sldMkLst>
      </pc:sldChg>
      <pc:sldChg chg="del">
        <pc:chgData name="Silvia Gugu" userId="S::silvia.gugu_iclei-europe.org#ext#@eitclimatekic.onmicrosoft.com::e6977dfd-2ec1-4bc3-ae06-792438c9907e" providerId="AD" clId="Web-{7B526B93-0987-2F8A-3B1B-D42BDE168C25}" dt="2025-09-05T16:35:37.262" v="297"/>
        <pc:sldMkLst>
          <pc:docMk/>
          <pc:sldMk cId="233571904" sldId="395"/>
        </pc:sldMkLst>
      </pc:sldChg>
      <pc:sldChg chg="addSp delSp modSp">
        <pc:chgData name="Silvia Gugu" userId="S::silvia.gugu_iclei-europe.org#ext#@eitclimatekic.onmicrosoft.com::e6977dfd-2ec1-4bc3-ae06-792438c9907e" providerId="AD" clId="Web-{7B526B93-0987-2F8A-3B1B-D42BDE168C25}" dt="2025-09-05T16:16:55.787" v="178" actId="14100"/>
        <pc:sldMkLst>
          <pc:docMk/>
          <pc:sldMk cId="885314457" sldId="396"/>
        </pc:sldMkLst>
        <pc:spChg chg="add mod">
          <ac:chgData name="Silvia Gugu" userId="S::silvia.gugu_iclei-europe.org#ext#@eitclimatekic.onmicrosoft.com::e6977dfd-2ec1-4bc3-ae06-792438c9907e" providerId="AD" clId="Web-{7B526B93-0987-2F8A-3B1B-D42BDE168C25}" dt="2025-09-05T16:16:46.333" v="177" actId="1076"/>
          <ac:spMkLst>
            <pc:docMk/>
            <pc:sldMk cId="885314457" sldId="396"/>
            <ac:spMk id="8" creationId="{1EC92D92-EBA4-9B80-3A41-357EAB79C47B}"/>
          </ac:spMkLst>
        </pc:spChg>
        <pc:picChg chg="add mod modCrop">
          <ac:chgData name="Silvia Gugu" userId="S::silvia.gugu_iclei-europe.org#ext#@eitclimatekic.onmicrosoft.com::e6977dfd-2ec1-4bc3-ae06-792438c9907e" providerId="AD" clId="Web-{7B526B93-0987-2F8A-3B1B-D42BDE168C25}" dt="2025-09-05T16:12:42.248" v="164" actId="1076"/>
          <ac:picMkLst>
            <pc:docMk/>
            <pc:sldMk cId="885314457" sldId="396"/>
            <ac:picMk id="4" creationId="{FBA5A1DA-D078-4CE8-2B1F-FFE3740EEE7B}"/>
          </ac:picMkLst>
        </pc:picChg>
        <pc:cxnChg chg="add mod">
          <ac:chgData name="Silvia Gugu" userId="S::silvia.gugu_iclei-europe.org#ext#@eitclimatekic.onmicrosoft.com::e6977dfd-2ec1-4bc3-ae06-792438c9907e" providerId="AD" clId="Web-{7B526B93-0987-2F8A-3B1B-D42BDE168C25}" dt="2025-09-05T16:16:55.787" v="178" actId="14100"/>
          <ac:cxnSpMkLst>
            <pc:docMk/>
            <pc:sldMk cId="885314457" sldId="396"/>
            <ac:cxnSpMk id="10" creationId="{E2226F3D-BE3A-499F-BE53-B28086060EC2}"/>
          </ac:cxnSpMkLst>
        </pc:cxnChg>
      </pc:sldChg>
      <pc:sldChg chg="modSp del">
        <pc:chgData name="Silvia Gugu" userId="S::silvia.gugu_iclei-europe.org#ext#@eitclimatekic.onmicrosoft.com::e6977dfd-2ec1-4bc3-ae06-792438c9907e" providerId="AD" clId="Web-{7B526B93-0987-2F8A-3B1B-D42BDE168C25}" dt="2025-09-05T15:52:32.054" v="36"/>
        <pc:sldMkLst>
          <pc:docMk/>
          <pc:sldMk cId="1997672608" sldId="397"/>
        </pc:sldMkLst>
      </pc:sldChg>
      <pc:sldChg chg="del">
        <pc:chgData name="Silvia Gugu" userId="S::silvia.gugu_iclei-europe.org#ext#@eitclimatekic.onmicrosoft.com::e6977dfd-2ec1-4bc3-ae06-792438c9907e" providerId="AD" clId="Web-{7B526B93-0987-2F8A-3B1B-D42BDE168C25}" dt="2025-09-05T15:51:30.661" v="27"/>
        <pc:sldMkLst>
          <pc:docMk/>
          <pc:sldMk cId="84613630" sldId="401"/>
        </pc:sldMkLst>
      </pc:sldChg>
      <pc:sldChg chg="addSp delSp modSp add del modNotes">
        <pc:chgData name="Silvia Gugu" userId="S::silvia.gugu_iclei-europe.org#ext#@eitclimatekic.onmicrosoft.com::e6977dfd-2ec1-4bc3-ae06-792438c9907e" providerId="AD" clId="Web-{7B526B93-0987-2F8A-3B1B-D42BDE168C25}" dt="2025-09-05T15:52:28.507" v="35"/>
        <pc:sldMkLst>
          <pc:docMk/>
          <pc:sldMk cId="1002347061" sldId="402"/>
        </pc:sldMkLst>
        <pc:spChg chg="add">
          <ac:chgData name="Silvia Gugu" userId="S::silvia.gugu_iclei-europe.org#ext#@eitclimatekic.onmicrosoft.com::e6977dfd-2ec1-4bc3-ae06-792438c9907e" providerId="AD" clId="Web-{7B526B93-0987-2F8A-3B1B-D42BDE168C25}" dt="2025-09-05T15:50:36.988" v="25"/>
          <ac:spMkLst>
            <pc:docMk/>
            <pc:sldMk cId="1002347061" sldId="402"/>
            <ac:spMk id="27" creationId="{5933F2AA-F27D-B3F2-2202-D086D8D33C6E}"/>
          </ac:spMkLst>
        </pc:spChg>
      </pc:sldChg>
      <pc:sldChg chg="addSp delSp modSp add del">
        <pc:chgData name="Silvia Gugu" userId="S::silvia.gugu_iclei-europe.org#ext#@eitclimatekic.onmicrosoft.com::e6977dfd-2ec1-4bc3-ae06-792438c9907e" providerId="AD" clId="Web-{7B526B93-0987-2F8A-3B1B-D42BDE168C25}" dt="2025-09-05T16:12:25.622" v="163"/>
        <pc:sldMkLst>
          <pc:docMk/>
          <pc:sldMk cId="1007649121" sldId="403"/>
        </pc:sldMkLst>
      </pc:sldChg>
      <pc:sldChg chg="addSp delSp modSp add replId">
        <pc:chgData name="Silvia Gugu" userId="S::silvia.gugu_iclei-europe.org#ext#@eitclimatekic.onmicrosoft.com::e6977dfd-2ec1-4bc3-ae06-792438c9907e" providerId="AD" clId="Web-{7B526B93-0987-2F8A-3B1B-D42BDE168C25}" dt="2025-09-05T17:28:15.400" v="343" actId="20577"/>
        <pc:sldMkLst>
          <pc:docMk/>
          <pc:sldMk cId="3080550167" sldId="403"/>
        </pc:sldMkLst>
        <pc:spChg chg="add mod">
          <ac:chgData name="Silvia Gugu" userId="S::silvia.gugu_iclei-europe.org#ext#@eitclimatekic.onmicrosoft.com::e6977dfd-2ec1-4bc3-ae06-792438c9907e" providerId="AD" clId="Web-{7B526B93-0987-2F8A-3B1B-D42BDE168C25}" dt="2025-09-05T16:34:23.228" v="289" actId="14100"/>
          <ac:spMkLst>
            <pc:docMk/>
            <pc:sldMk cId="3080550167" sldId="403"/>
            <ac:spMk id="3" creationId="{AA94C9A9-2EDC-0344-EDFE-4F59AF99BEBC}"/>
          </ac:spMkLst>
        </pc:spChg>
        <pc:spChg chg="add mod">
          <ac:chgData name="Silvia Gugu" userId="S::silvia.gugu_iclei-europe.org#ext#@eitclimatekic.onmicrosoft.com::e6977dfd-2ec1-4bc3-ae06-792438c9907e" providerId="AD" clId="Web-{7B526B93-0987-2F8A-3B1B-D42BDE168C25}" dt="2025-09-05T17:28:15.400" v="343" actId="20577"/>
          <ac:spMkLst>
            <pc:docMk/>
            <pc:sldMk cId="3080550167" sldId="403"/>
            <ac:spMk id="6" creationId="{98FCA7D1-9B52-EEEF-1534-BC3FFA367160}"/>
          </ac:spMkLst>
        </pc:spChg>
        <pc:cxnChg chg="add mod">
          <ac:chgData name="Silvia Gugu" userId="S::silvia.gugu_iclei-europe.org#ext#@eitclimatekic.onmicrosoft.com::e6977dfd-2ec1-4bc3-ae06-792438c9907e" providerId="AD" clId="Web-{7B526B93-0987-2F8A-3B1B-D42BDE168C25}" dt="2025-09-05T16:39:03.956" v="323" actId="14100"/>
          <ac:cxnSpMkLst>
            <pc:docMk/>
            <pc:sldMk cId="3080550167" sldId="403"/>
            <ac:cxnSpMk id="12" creationId="{EDDBE9A0-AB86-F687-0586-7C2CCC661D9C}"/>
          </ac:cxnSpMkLst>
        </pc:cxnChg>
      </pc:sldChg>
      <pc:sldChg chg="addSp modSp add replId">
        <pc:chgData name="Silvia Gugu" userId="S::silvia.gugu_iclei-europe.org#ext#@eitclimatekic.onmicrosoft.com::e6977dfd-2ec1-4bc3-ae06-792438c9907e" providerId="AD" clId="Web-{7B526B93-0987-2F8A-3B1B-D42BDE168C25}" dt="2025-09-05T16:34:55.667" v="292" actId="14100"/>
        <pc:sldMkLst>
          <pc:docMk/>
          <pc:sldMk cId="1284293810" sldId="404"/>
        </pc:sldMkLst>
        <pc:spChg chg="add mod">
          <ac:chgData name="Silvia Gugu" userId="S::silvia.gugu_iclei-europe.org#ext#@eitclimatekic.onmicrosoft.com::e6977dfd-2ec1-4bc3-ae06-792438c9907e" providerId="AD" clId="Web-{7B526B93-0987-2F8A-3B1B-D42BDE168C25}" dt="2025-09-05T16:34:55.667" v="292" actId="14100"/>
          <ac:spMkLst>
            <pc:docMk/>
            <pc:sldMk cId="1284293810" sldId="404"/>
            <ac:spMk id="3" creationId="{712019F6-94E1-3506-D6A5-2F7D84339D14}"/>
          </ac:spMkLst>
        </pc:spChg>
      </pc:sldChg>
      <pc:sldChg chg="addSp delSp modSp add replId">
        <pc:chgData name="Silvia Gugu" userId="S::silvia.gugu_iclei-europe.org#ext#@eitclimatekic.onmicrosoft.com::e6977dfd-2ec1-4bc3-ae06-792438c9907e" providerId="AD" clId="Web-{7B526B93-0987-2F8A-3B1B-D42BDE168C25}" dt="2025-09-05T16:18:48.728" v="195" actId="14100"/>
        <pc:sldMkLst>
          <pc:docMk/>
          <pc:sldMk cId="187075231" sldId="405"/>
        </pc:sldMkLst>
        <pc:spChg chg="mod">
          <ac:chgData name="Silvia Gugu" userId="S::silvia.gugu_iclei-europe.org#ext#@eitclimatekic.onmicrosoft.com::e6977dfd-2ec1-4bc3-ae06-792438c9907e" providerId="AD" clId="Web-{7B526B93-0987-2F8A-3B1B-D42BDE168C25}" dt="2025-09-05T16:18:28.368" v="193" actId="20577"/>
          <ac:spMkLst>
            <pc:docMk/>
            <pc:sldMk cId="187075231" sldId="405"/>
            <ac:spMk id="8" creationId="{CCCF3399-4C83-6EF5-5866-DE4E809AEF7A}"/>
          </ac:spMkLst>
        </pc:spChg>
        <pc:cxnChg chg="mod">
          <ac:chgData name="Silvia Gugu" userId="S::silvia.gugu_iclei-europe.org#ext#@eitclimatekic.onmicrosoft.com::e6977dfd-2ec1-4bc3-ae06-792438c9907e" providerId="AD" clId="Web-{7B526B93-0987-2F8A-3B1B-D42BDE168C25}" dt="2025-09-05T16:18:48.728" v="195" actId="14100"/>
          <ac:cxnSpMkLst>
            <pc:docMk/>
            <pc:sldMk cId="187075231" sldId="405"/>
            <ac:cxnSpMk id="10" creationId="{E5EC7CB0-AC34-A9F3-91BC-7E824F13B4A7}"/>
          </ac:cxnSpMkLst>
        </pc:cxnChg>
      </pc:sldChg>
      <pc:sldChg chg="addSp delSp modSp add replId">
        <pc:chgData name="Silvia Gugu" userId="S::silvia.gugu_iclei-europe.org#ext#@eitclimatekic.onmicrosoft.com::e6977dfd-2ec1-4bc3-ae06-792438c9907e" providerId="AD" clId="Web-{7B526B93-0987-2F8A-3B1B-D42BDE168C25}" dt="2025-09-05T17:16:09.480" v="338" actId="20577"/>
        <pc:sldMkLst>
          <pc:docMk/>
          <pc:sldMk cId="2906268148" sldId="406"/>
        </pc:sldMkLst>
        <pc:spChg chg="mod">
          <ac:chgData name="Silvia Gugu" userId="S::silvia.gugu_iclei-europe.org#ext#@eitclimatekic.onmicrosoft.com::e6977dfd-2ec1-4bc3-ae06-792438c9907e" providerId="AD" clId="Web-{7B526B93-0987-2F8A-3B1B-D42BDE168C25}" dt="2025-09-05T16:21:07.404" v="219"/>
          <ac:spMkLst>
            <pc:docMk/>
            <pc:sldMk cId="2906268148" sldId="406"/>
            <ac:spMk id="8" creationId="{3E7FB86F-050E-26D0-B9D5-A26D97917F48}"/>
          </ac:spMkLst>
        </pc:spChg>
        <pc:spChg chg="add mod">
          <ac:chgData name="Silvia Gugu" userId="S::silvia.gugu_iclei-europe.org#ext#@eitclimatekic.onmicrosoft.com::e6977dfd-2ec1-4bc3-ae06-792438c9907e" providerId="AD" clId="Web-{7B526B93-0987-2F8A-3B1B-D42BDE168C25}" dt="2025-09-05T17:16:09.480" v="338" actId="20577"/>
          <ac:spMkLst>
            <pc:docMk/>
            <pc:sldMk cId="2906268148" sldId="406"/>
            <ac:spMk id="9" creationId="{2E31E71D-5A76-411B-3517-E40934B7A61D}"/>
          </ac:spMkLst>
        </pc:spChg>
        <pc:picChg chg="mod">
          <ac:chgData name="Silvia Gugu" userId="S::silvia.gugu_iclei-europe.org#ext#@eitclimatekic.onmicrosoft.com::e6977dfd-2ec1-4bc3-ae06-792438c9907e" providerId="AD" clId="Web-{7B526B93-0987-2F8A-3B1B-D42BDE168C25}" dt="2025-09-05T16:24:56.005" v="249"/>
          <ac:picMkLst>
            <pc:docMk/>
            <pc:sldMk cId="2906268148" sldId="406"/>
            <ac:picMk id="4" creationId="{F63BC28F-1A0A-5B49-5F8C-1482FD4142D3}"/>
          </ac:picMkLst>
        </pc:picChg>
        <pc:cxnChg chg="mod">
          <ac:chgData name="Silvia Gugu" userId="S::silvia.gugu_iclei-europe.org#ext#@eitclimatekic.onmicrosoft.com::e6977dfd-2ec1-4bc3-ae06-792438c9907e" providerId="AD" clId="Web-{7B526B93-0987-2F8A-3B1B-D42BDE168C25}" dt="2025-09-05T16:21:27.608" v="221" actId="14100"/>
          <ac:cxnSpMkLst>
            <pc:docMk/>
            <pc:sldMk cId="2906268148" sldId="406"/>
            <ac:cxnSpMk id="10" creationId="{E2F67E54-0E03-DA2D-7AEB-5508DF852D18}"/>
          </ac:cxnSpMkLst>
        </pc:cxnChg>
      </pc:sldChg>
      <pc:sldChg chg="addSp delSp modSp add replId">
        <pc:chgData name="Silvia Gugu" userId="S::silvia.gugu_iclei-europe.org#ext#@eitclimatekic.onmicrosoft.com::e6977dfd-2ec1-4bc3-ae06-792438c9907e" providerId="AD" clId="Web-{7B526B93-0987-2F8A-3B1B-D42BDE168C25}" dt="2025-09-05T16:24:33.161" v="248"/>
        <pc:sldMkLst>
          <pc:docMk/>
          <pc:sldMk cId="4233482273" sldId="407"/>
        </pc:sldMkLst>
        <pc:spChg chg="add mod">
          <ac:chgData name="Silvia Gugu" userId="S::silvia.gugu_iclei-europe.org#ext#@eitclimatekic.onmicrosoft.com::e6977dfd-2ec1-4bc3-ae06-792438c9907e" providerId="AD" clId="Web-{7B526B93-0987-2F8A-3B1B-D42BDE168C25}" dt="2025-09-05T16:22:53.845" v="239" actId="20577"/>
          <ac:spMkLst>
            <pc:docMk/>
            <pc:sldMk cId="4233482273" sldId="407"/>
            <ac:spMk id="2" creationId="{71160089-18A6-A71F-7BFD-92A68D64F789}"/>
          </ac:spMkLst>
        </pc:spChg>
        <pc:picChg chg="mod">
          <ac:chgData name="Silvia Gugu" userId="S::silvia.gugu_iclei-europe.org#ext#@eitclimatekic.onmicrosoft.com::e6977dfd-2ec1-4bc3-ae06-792438c9907e" providerId="AD" clId="Web-{7B526B93-0987-2F8A-3B1B-D42BDE168C25}" dt="2025-09-05T16:24:33.161" v="248"/>
          <ac:picMkLst>
            <pc:docMk/>
            <pc:sldMk cId="4233482273" sldId="407"/>
            <ac:picMk id="4" creationId="{0DCD3A39-3886-662F-9862-91F7D4310915}"/>
          </ac:picMkLst>
        </pc:picChg>
        <pc:cxnChg chg="mod">
          <ac:chgData name="Silvia Gugu" userId="S::silvia.gugu_iclei-europe.org#ext#@eitclimatekic.onmicrosoft.com::e6977dfd-2ec1-4bc3-ae06-792438c9907e" providerId="AD" clId="Web-{7B526B93-0987-2F8A-3B1B-D42BDE168C25}" dt="2025-09-05T16:23:46.018" v="246" actId="1076"/>
          <ac:cxnSpMkLst>
            <pc:docMk/>
            <pc:sldMk cId="4233482273" sldId="407"/>
            <ac:cxnSpMk id="10" creationId="{6A6A3656-BD4D-4D48-F2BB-34A028252FE3}"/>
          </ac:cxnSpMkLst>
        </pc:cxnChg>
      </pc:sldChg>
      <pc:sldChg chg="addSp delSp modSp add ord replId">
        <pc:chgData name="Silvia Gugu" userId="S::silvia.gugu_iclei-europe.org#ext#@eitclimatekic.onmicrosoft.com::e6977dfd-2ec1-4bc3-ae06-792438c9907e" providerId="AD" clId="Web-{7B526B93-0987-2F8A-3B1B-D42BDE168C25}" dt="2025-09-05T17:45:12.261" v="346"/>
        <pc:sldMkLst>
          <pc:docMk/>
          <pc:sldMk cId="560740753" sldId="408"/>
        </pc:sldMkLst>
        <pc:picChg chg="add mod">
          <ac:chgData name="Silvia Gugu" userId="S::silvia.gugu_iclei-europe.org#ext#@eitclimatekic.onmicrosoft.com::e6977dfd-2ec1-4bc3-ae06-792438c9907e" providerId="AD" clId="Web-{7B526B93-0987-2F8A-3B1B-D42BDE168C25}" dt="2025-09-05T16:30:55.566" v="276"/>
          <ac:picMkLst>
            <pc:docMk/>
            <pc:sldMk cId="560740753" sldId="408"/>
            <ac:picMk id="2" creationId="{C60E531C-34EE-884A-D3CE-4AD15120B9E2}"/>
          </ac:picMkLst>
        </pc:picChg>
        <pc:picChg chg="mod">
          <ac:chgData name="Silvia Gugu" userId="S::silvia.gugu_iclei-europe.org#ext#@eitclimatekic.onmicrosoft.com::e6977dfd-2ec1-4bc3-ae06-792438c9907e" providerId="AD" clId="Web-{7B526B93-0987-2F8A-3B1B-D42BDE168C25}" dt="2025-09-05T17:45:12.261" v="346"/>
          <ac:picMkLst>
            <pc:docMk/>
            <pc:sldMk cId="560740753" sldId="408"/>
            <ac:picMk id="4" creationId="{75633116-2A71-91C6-372E-2CF3996B54A1}"/>
          </ac:picMkLst>
        </pc:picChg>
      </pc:sldChg>
      <pc:sldChg chg="modSp add replId">
        <pc:chgData name="Silvia Gugu" userId="S::silvia.gugu_iclei-europe.org#ext#@eitclimatekic.onmicrosoft.com::e6977dfd-2ec1-4bc3-ae06-792438c9907e" providerId="AD" clId="Web-{7B526B93-0987-2F8A-3B1B-D42BDE168C25}" dt="2025-09-05T16:35:22.152" v="295" actId="14100"/>
        <pc:sldMkLst>
          <pc:docMk/>
          <pc:sldMk cId="34452653" sldId="409"/>
        </pc:sldMkLst>
        <pc:spChg chg="mod">
          <ac:chgData name="Silvia Gugu" userId="S::silvia.gugu_iclei-europe.org#ext#@eitclimatekic.onmicrosoft.com::e6977dfd-2ec1-4bc3-ae06-792438c9907e" providerId="AD" clId="Web-{7B526B93-0987-2F8A-3B1B-D42BDE168C25}" dt="2025-09-05T16:35:22.152" v="295" actId="14100"/>
          <ac:spMkLst>
            <pc:docMk/>
            <pc:sldMk cId="34452653" sldId="409"/>
            <ac:spMk id="3" creationId="{EFC9CC9F-981D-C388-338C-6965B4AC09B5}"/>
          </ac:spMkLst>
        </pc:spChg>
      </pc:sldChg>
      <pc:sldMasterChg chg="addSldLayout">
        <pc:chgData name="Silvia Gugu" userId="S::silvia.gugu_iclei-europe.org#ext#@eitclimatekic.onmicrosoft.com::e6977dfd-2ec1-4bc3-ae06-792438c9907e" providerId="AD" clId="Web-{7B526B93-0987-2F8A-3B1B-D42BDE168C25}" dt="2025-09-05T16:03:04.214" v="63"/>
        <pc:sldMasterMkLst>
          <pc:docMk/>
          <pc:sldMasterMk cId="508003297" sldId="2147483648"/>
        </pc:sldMasterMkLst>
        <pc:sldLayoutChg chg="add">
          <pc:chgData name="Silvia Gugu" userId="S::silvia.gugu_iclei-europe.org#ext#@eitclimatekic.onmicrosoft.com::e6977dfd-2ec1-4bc3-ae06-792438c9907e" providerId="AD" clId="Web-{7B526B93-0987-2F8A-3B1B-D42BDE168C25}" dt="2025-09-05T16:03:04.214" v="63"/>
          <pc:sldLayoutMkLst>
            <pc:docMk/>
            <pc:sldMasterMk cId="508003297" sldId="2147483648"/>
            <pc:sldLayoutMk cId="3933600704" sldId="2147483684"/>
          </pc:sldLayoutMkLst>
        </pc:sldLayoutChg>
      </pc:sldMasterChg>
    </pc:docChg>
  </pc:docChgLst>
  <pc:docChgLst>
    <pc:chgData name="Silvia Gugu" userId="S::silvia.gugu_iclei-europe.org#ext#@eitclimatekic.onmicrosoft.com::e6977dfd-2ec1-4bc3-ae06-792438c9907e" providerId="AD" clId="Web-{C6FC702A-8BCF-A1F0-DAAF-D207897E4C84}"/>
    <pc:docChg chg="modSld">
      <pc:chgData name="Silvia Gugu" userId="S::silvia.gugu_iclei-europe.org#ext#@eitclimatekic.onmicrosoft.com::e6977dfd-2ec1-4bc3-ae06-792438c9907e" providerId="AD" clId="Web-{C6FC702A-8BCF-A1F0-DAAF-D207897E4C84}" dt="2025-09-18T10:53:59.970" v="0" actId="20577"/>
      <pc:docMkLst>
        <pc:docMk/>
      </pc:docMkLst>
      <pc:sldChg chg="modSp">
        <pc:chgData name="Silvia Gugu" userId="S::silvia.gugu_iclei-europe.org#ext#@eitclimatekic.onmicrosoft.com::e6977dfd-2ec1-4bc3-ae06-792438c9907e" providerId="AD" clId="Web-{C6FC702A-8BCF-A1F0-DAAF-D207897E4C84}" dt="2025-09-18T10:53:59.970" v="0" actId="20577"/>
        <pc:sldMkLst>
          <pc:docMk/>
          <pc:sldMk cId="1410184755" sldId="364"/>
        </pc:sldMkLst>
        <pc:spChg chg="mod">
          <ac:chgData name="Silvia Gugu" userId="S::silvia.gugu_iclei-europe.org#ext#@eitclimatekic.onmicrosoft.com::e6977dfd-2ec1-4bc3-ae06-792438c9907e" providerId="AD" clId="Web-{C6FC702A-8BCF-A1F0-DAAF-D207897E4C84}" dt="2025-09-18T10:53:59.970" v="0" actId="20577"/>
          <ac:spMkLst>
            <pc:docMk/>
            <pc:sldMk cId="1410184755" sldId="364"/>
            <ac:spMk id="2" creationId="{73B21F1F-C389-F70C-6F58-B6C69EAB9773}"/>
          </ac:spMkLst>
        </pc:spChg>
      </pc:sldChg>
    </pc:docChg>
  </pc:docChgLst>
  <pc:docChgLst>
    <pc:chgData name="Paul Barton" userId="S::paul.barton_iclei-europe.org#ext#@eitclimatekic.onmicrosoft.com::2bd4f7ec-828e-4698-b23b-ee5c4cc6df94" providerId="AD" clId="Web-{94205399-EED5-65EB-A1BC-EE10CDD74C88}"/>
    <pc:docChg chg="modSld">
      <pc:chgData name="Paul Barton" userId="S::paul.barton_iclei-europe.org#ext#@eitclimatekic.onmicrosoft.com::2bd4f7ec-828e-4698-b23b-ee5c4cc6df94" providerId="AD" clId="Web-{94205399-EED5-65EB-A1BC-EE10CDD74C88}" dt="2025-09-04T11:06:59.792" v="1" actId="20577"/>
      <pc:docMkLst>
        <pc:docMk/>
      </pc:docMkLst>
      <pc:sldChg chg="modSp">
        <pc:chgData name="Paul Barton" userId="S::paul.barton_iclei-europe.org#ext#@eitclimatekic.onmicrosoft.com::2bd4f7ec-828e-4698-b23b-ee5c4cc6df94" providerId="AD" clId="Web-{94205399-EED5-65EB-A1BC-EE10CDD74C88}" dt="2025-09-04T11:06:59.792" v="1" actId="20577"/>
        <pc:sldMkLst>
          <pc:docMk/>
          <pc:sldMk cId="3676394750" sldId="365"/>
        </pc:sldMkLst>
        <pc:spChg chg="mod">
          <ac:chgData name="Paul Barton" userId="S::paul.barton_iclei-europe.org#ext#@eitclimatekic.onmicrosoft.com::2bd4f7ec-828e-4698-b23b-ee5c4cc6df94" providerId="AD" clId="Web-{94205399-EED5-65EB-A1BC-EE10CDD74C88}" dt="2025-09-04T11:06:59.792" v="1" actId="20577"/>
          <ac:spMkLst>
            <pc:docMk/>
            <pc:sldMk cId="3676394750" sldId="365"/>
            <ac:spMk id="8" creationId="{6BE88532-7D68-72FE-FDD2-8C20BDA9D628}"/>
          </ac:spMkLst>
        </pc:spChg>
      </pc:sldChg>
    </pc:docChg>
  </pc:docChgLst>
  <pc:docChgLst>
    <pc:chgData name="Silvia Gugu" userId="S::silvia.gugu_iclei-europe.org#ext#@eitclimatekic.onmicrosoft.com::e6977dfd-2ec1-4bc3-ae06-792438c9907e" providerId="AD" clId="Web-{565EE9F0-D082-815D-22E5-EFEBD0542376}"/>
    <pc:docChg chg="addSld delSld modSld">
      <pc:chgData name="Silvia Gugu" userId="S::silvia.gugu_iclei-europe.org#ext#@eitclimatekic.onmicrosoft.com::e6977dfd-2ec1-4bc3-ae06-792438c9907e" providerId="AD" clId="Web-{565EE9F0-D082-815D-22E5-EFEBD0542376}" dt="2025-09-04T15:50:27.440" v="489" actId="20577"/>
      <pc:docMkLst>
        <pc:docMk/>
      </pc:docMkLst>
      <pc:sldChg chg="addSp delSp modSp mod setBg">
        <pc:chgData name="Silvia Gugu" userId="S::silvia.gugu_iclei-europe.org#ext#@eitclimatekic.onmicrosoft.com::e6977dfd-2ec1-4bc3-ae06-792438c9907e" providerId="AD" clId="Web-{565EE9F0-D082-815D-22E5-EFEBD0542376}" dt="2025-09-04T12:16:32.597" v="49" actId="20577"/>
        <pc:sldMkLst>
          <pc:docMk/>
          <pc:sldMk cId="180093676" sldId="369"/>
        </pc:sldMkLst>
      </pc:sldChg>
      <pc:sldChg chg="addSp delSp modSp add replId">
        <pc:chgData name="Silvia Gugu" userId="S::silvia.gugu_iclei-europe.org#ext#@eitclimatekic.onmicrosoft.com::e6977dfd-2ec1-4bc3-ae06-792438c9907e" providerId="AD" clId="Web-{565EE9F0-D082-815D-22E5-EFEBD0542376}" dt="2025-09-04T12:26:20.729" v="97"/>
        <pc:sldMkLst>
          <pc:docMk/>
          <pc:sldMk cId="3892039303" sldId="370"/>
        </pc:sldMkLst>
      </pc:sldChg>
      <pc:sldChg chg="addSp modSp add replId">
        <pc:chgData name="Silvia Gugu" userId="S::silvia.gugu_iclei-europe.org#ext#@eitclimatekic.onmicrosoft.com::e6977dfd-2ec1-4bc3-ae06-792438c9907e" providerId="AD" clId="Web-{565EE9F0-D082-815D-22E5-EFEBD0542376}" dt="2025-09-04T15:36:52.911" v="432" actId="20577"/>
        <pc:sldMkLst>
          <pc:docMk/>
          <pc:sldMk cId="1851097106" sldId="371"/>
        </pc:sldMkLst>
      </pc:sldChg>
      <pc:sldChg chg="add replId">
        <pc:chgData name="Silvia Gugu" userId="S::silvia.gugu_iclei-europe.org#ext#@eitclimatekic.onmicrosoft.com::e6977dfd-2ec1-4bc3-ae06-792438c9907e" providerId="AD" clId="Web-{565EE9F0-D082-815D-22E5-EFEBD0542376}" dt="2025-09-04T12:16:42.676" v="52"/>
        <pc:sldMkLst>
          <pc:docMk/>
          <pc:sldMk cId="1491558261" sldId="372"/>
        </pc:sldMkLst>
      </pc:sldChg>
      <pc:sldChg chg="delSp modSp add del replId">
        <pc:chgData name="Silvia Gugu" userId="S::silvia.gugu_iclei-europe.org#ext#@eitclimatekic.onmicrosoft.com::e6977dfd-2ec1-4bc3-ae06-792438c9907e" providerId="AD" clId="Web-{565EE9F0-D082-815D-22E5-EFEBD0542376}" dt="2025-09-04T15:30:21.320" v="306"/>
        <pc:sldMkLst>
          <pc:docMk/>
          <pc:sldMk cId="2333336814" sldId="373"/>
        </pc:sldMkLst>
      </pc:sldChg>
      <pc:sldChg chg="modSp add replId">
        <pc:chgData name="Silvia Gugu" userId="S::silvia.gugu_iclei-europe.org#ext#@eitclimatekic.onmicrosoft.com::e6977dfd-2ec1-4bc3-ae06-792438c9907e" providerId="AD" clId="Web-{565EE9F0-D082-815D-22E5-EFEBD0542376}" dt="2025-09-04T12:52:40.933" v="191" actId="14100"/>
        <pc:sldMkLst>
          <pc:docMk/>
          <pc:sldMk cId="2607459269" sldId="374"/>
        </pc:sldMkLst>
      </pc:sldChg>
      <pc:sldChg chg="delSp modSp add replId">
        <pc:chgData name="Silvia Gugu" userId="S::silvia.gugu_iclei-europe.org#ext#@eitclimatekic.onmicrosoft.com::e6977dfd-2ec1-4bc3-ae06-792438c9907e" providerId="AD" clId="Web-{565EE9F0-D082-815D-22E5-EFEBD0542376}" dt="2025-09-04T12:56:36.567" v="218" actId="14100"/>
        <pc:sldMkLst>
          <pc:docMk/>
          <pc:sldMk cId="1191519171" sldId="375"/>
        </pc:sldMkLst>
      </pc:sldChg>
      <pc:sldChg chg="modSp add replId">
        <pc:chgData name="Silvia Gugu" userId="S::silvia.gugu_iclei-europe.org#ext#@eitclimatekic.onmicrosoft.com::e6977dfd-2ec1-4bc3-ae06-792438c9907e" providerId="AD" clId="Web-{565EE9F0-D082-815D-22E5-EFEBD0542376}" dt="2025-09-04T12:57:40.569" v="234" actId="14100"/>
        <pc:sldMkLst>
          <pc:docMk/>
          <pc:sldMk cId="3477942052" sldId="376"/>
        </pc:sldMkLst>
      </pc:sldChg>
      <pc:sldChg chg="modSp add replId">
        <pc:chgData name="Silvia Gugu" userId="S::silvia.gugu_iclei-europe.org#ext#@eitclimatekic.onmicrosoft.com::e6977dfd-2ec1-4bc3-ae06-792438c9907e" providerId="AD" clId="Web-{565EE9F0-D082-815D-22E5-EFEBD0542376}" dt="2025-09-04T13:02:06.688" v="261" actId="1076"/>
        <pc:sldMkLst>
          <pc:docMk/>
          <pc:sldMk cId="1191316544" sldId="377"/>
        </pc:sldMkLst>
      </pc:sldChg>
      <pc:sldChg chg="add replId">
        <pc:chgData name="Silvia Gugu" userId="S::silvia.gugu_iclei-europe.org#ext#@eitclimatekic.onmicrosoft.com::e6977dfd-2ec1-4bc3-ae06-792438c9907e" providerId="AD" clId="Web-{565EE9F0-D082-815D-22E5-EFEBD0542376}" dt="2025-09-04T15:31:41.776" v="319"/>
        <pc:sldMkLst>
          <pc:docMk/>
          <pc:sldMk cId="3905877278" sldId="388"/>
        </pc:sldMkLst>
      </pc:sldChg>
      <pc:sldChg chg="modSp add replId">
        <pc:chgData name="Silvia Gugu" userId="S::silvia.gugu_iclei-europe.org#ext#@eitclimatekic.onmicrosoft.com::e6977dfd-2ec1-4bc3-ae06-792438c9907e" providerId="AD" clId="Web-{565EE9F0-D082-815D-22E5-EFEBD0542376}" dt="2025-09-04T15:37:35.491" v="438" actId="14100"/>
        <pc:sldMkLst>
          <pc:docMk/>
          <pc:sldMk cId="2343122608" sldId="389"/>
        </pc:sldMkLst>
      </pc:sldChg>
      <pc:sldChg chg="add replId">
        <pc:chgData name="Silvia Gugu" userId="S::silvia.gugu_iclei-europe.org#ext#@eitclimatekic.onmicrosoft.com::e6977dfd-2ec1-4bc3-ae06-792438c9907e" providerId="AD" clId="Web-{565EE9F0-D082-815D-22E5-EFEBD0542376}" dt="2025-09-04T15:36:29.582" v="406"/>
        <pc:sldMkLst>
          <pc:docMk/>
          <pc:sldMk cId="741793830" sldId="390"/>
        </pc:sldMkLst>
      </pc:sldChg>
      <pc:sldChg chg="modSp add replId">
        <pc:chgData name="Silvia Gugu" userId="S::silvia.gugu_iclei-europe.org#ext#@eitclimatekic.onmicrosoft.com::e6977dfd-2ec1-4bc3-ae06-792438c9907e" providerId="AD" clId="Web-{565EE9F0-D082-815D-22E5-EFEBD0542376}" dt="2025-09-04T15:49:45.485" v="467" actId="1076"/>
        <pc:sldMkLst>
          <pc:docMk/>
          <pc:sldMk cId="2538818912" sldId="391"/>
        </pc:sldMkLst>
      </pc:sldChg>
      <pc:sldChg chg="modSp">
        <pc:chgData name="Silvia Gugu" userId="S::silvia.gugu_iclei-europe.org#ext#@eitclimatekic.onmicrosoft.com::e6977dfd-2ec1-4bc3-ae06-792438c9907e" providerId="AD" clId="Web-{565EE9F0-D082-815D-22E5-EFEBD0542376}" dt="2025-09-04T15:50:27.440" v="489" actId="20577"/>
        <pc:sldMkLst>
          <pc:docMk/>
          <pc:sldMk cId="3597301178" sldId="392"/>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https://eitclimatekic.sharepoint.com/sites/EuropeanGreenDealconsortium/Shared%20Documents/Theme%201%20-%20Climate%20City%20Contracts%20(CCCs)/06.%20SGA1%20WP01/T1.1%20CCC%20Process%20as%20Governance%20Innovation/T1.1.5%20Update%20CCC%20Process%20Guidance/CCC%20iterations/Iteration%20Intentions%20Analysis.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All Windows Iteration Timeplan</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stacked"/>
        <c:varyColors val="0"/>
        <c:ser>
          <c:idx val="0"/>
          <c:order val="0"/>
          <c:tx>
            <c:strRef>
              <c:f>'Timeplan Analysis'!$L$25</c:f>
              <c:strCache>
                <c:ptCount val="1"/>
                <c:pt idx="0">
                  <c:v>W1</c:v>
                </c:pt>
              </c:strCache>
            </c:strRef>
          </c:tx>
          <c:spPr>
            <a:solidFill>
              <a:schemeClr val="accent1"/>
            </a:solidFill>
            <a:ln>
              <a:noFill/>
            </a:ln>
            <a:effectLst/>
          </c:spPr>
          <c:invertIfNegative val="0"/>
          <c:cat>
            <c:strRef>
              <c:f>'Timeplan Analysis'!$M$24:$R$24</c:f>
              <c:strCache>
                <c:ptCount val="6"/>
                <c:pt idx="0">
                  <c:v>annually</c:v>
                </c:pt>
                <c:pt idx="1">
                  <c:v>every two years</c:v>
                </c:pt>
                <c:pt idx="2">
                  <c:v>NA</c:v>
                </c:pt>
                <c:pt idx="3">
                  <c:v>twice a year</c:v>
                </c:pt>
                <c:pt idx="4">
                  <c:v>mentioned a specific year</c:v>
                </c:pt>
                <c:pt idx="5">
                  <c:v>every council term</c:v>
                </c:pt>
              </c:strCache>
            </c:strRef>
          </c:cat>
          <c:val>
            <c:numRef>
              <c:f>'Timeplan Analysis'!$M$25:$R$25</c:f>
              <c:numCache>
                <c:formatCode>General</c:formatCode>
                <c:ptCount val="6"/>
                <c:pt idx="0">
                  <c:v>1</c:v>
                </c:pt>
                <c:pt idx="1">
                  <c:v>3</c:v>
                </c:pt>
                <c:pt idx="2">
                  <c:v>6</c:v>
                </c:pt>
                <c:pt idx="3">
                  <c:v>0</c:v>
                </c:pt>
                <c:pt idx="4">
                  <c:v>0</c:v>
                </c:pt>
                <c:pt idx="5">
                  <c:v>0</c:v>
                </c:pt>
              </c:numCache>
            </c:numRef>
          </c:val>
          <c:extLst>
            <c:ext xmlns:c16="http://schemas.microsoft.com/office/drawing/2014/chart" uri="{C3380CC4-5D6E-409C-BE32-E72D297353CC}">
              <c16:uniqueId val="{00000000-4DCD-47E0-8A3A-117337339249}"/>
            </c:ext>
          </c:extLst>
        </c:ser>
        <c:ser>
          <c:idx val="1"/>
          <c:order val="1"/>
          <c:tx>
            <c:strRef>
              <c:f>'Timeplan Analysis'!$L$26</c:f>
              <c:strCache>
                <c:ptCount val="1"/>
                <c:pt idx="0">
                  <c:v>W2</c:v>
                </c:pt>
              </c:strCache>
            </c:strRef>
          </c:tx>
          <c:spPr>
            <a:solidFill>
              <a:schemeClr val="accent2"/>
            </a:solidFill>
            <a:ln>
              <a:noFill/>
            </a:ln>
            <a:effectLst/>
          </c:spPr>
          <c:invertIfNegative val="0"/>
          <c:cat>
            <c:strRef>
              <c:f>'Timeplan Analysis'!$M$24:$R$24</c:f>
              <c:strCache>
                <c:ptCount val="6"/>
                <c:pt idx="0">
                  <c:v>annually</c:v>
                </c:pt>
                <c:pt idx="1">
                  <c:v>every two years</c:v>
                </c:pt>
                <c:pt idx="2">
                  <c:v>NA</c:v>
                </c:pt>
                <c:pt idx="3">
                  <c:v>twice a year</c:v>
                </c:pt>
                <c:pt idx="4">
                  <c:v>mentioned a specific year</c:v>
                </c:pt>
                <c:pt idx="5">
                  <c:v>every council term</c:v>
                </c:pt>
              </c:strCache>
            </c:strRef>
          </c:cat>
          <c:val>
            <c:numRef>
              <c:f>'Timeplan Analysis'!$M$26:$R$26</c:f>
              <c:numCache>
                <c:formatCode>General</c:formatCode>
                <c:ptCount val="6"/>
                <c:pt idx="0">
                  <c:v>4</c:v>
                </c:pt>
                <c:pt idx="1">
                  <c:v>7</c:v>
                </c:pt>
                <c:pt idx="2">
                  <c:v>9</c:v>
                </c:pt>
                <c:pt idx="3">
                  <c:v>0</c:v>
                </c:pt>
                <c:pt idx="4">
                  <c:v>2</c:v>
                </c:pt>
                <c:pt idx="5">
                  <c:v>1</c:v>
                </c:pt>
              </c:numCache>
            </c:numRef>
          </c:val>
          <c:extLst>
            <c:ext xmlns:c16="http://schemas.microsoft.com/office/drawing/2014/chart" uri="{C3380CC4-5D6E-409C-BE32-E72D297353CC}">
              <c16:uniqueId val="{00000001-4DCD-47E0-8A3A-117337339249}"/>
            </c:ext>
          </c:extLst>
        </c:ser>
        <c:ser>
          <c:idx val="2"/>
          <c:order val="2"/>
          <c:tx>
            <c:strRef>
              <c:f>'Timeplan Analysis'!$L$27</c:f>
              <c:strCache>
                <c:ptCount val="1"/>
                <c:pt idx="0">
                  <c:v>W3</c:v>
                </c:pt>
              </c:strCache>
            </c:strRef>
          </c:tx>
          <c:spPr>
            <a:solidFill>
              <a:schemeClr val="accent3"/>
            </a:solidFill>
            <a:ln>
              <a:noFill/>
            </a:ln>
            <a:effectLst/>
          </c:spPr>
          <c:invertIfNegative val="0"/>
          <c:cat>
            <c:strRef>
              <c:f>'Timeplan Analysis'!$M$24:$R$24</c:f>
              <c:strCache>
                <c:ptCount val="6"/>
                <c:pt idx="0">
                  <c:v>annually</c:v>
                </c:pt>
                <c:pt idx="1">
                  <c:v>every two years</c:v>
                </c:pt>
                <c:pt idx="2">
                  <c:v>NA</c:v>
                </c:pt>
                <c:pt idx="3">
                  <c:v>twice a year</c:v>
                </c:pt>
                <c:pt idx="4">
                  <c:v>mentioned a specific year</c:v>
                </c:pt>
                <c:pt idx="5">
                  <c:v>every council term</c:v>
                </c:pt>
              </c:strCache>
            </c:strRef>
          </c:cat>
          <c:val>
            <c:numRef>
              <c:f>'Timeplan Analysis'!$M$27:$R$27</c:f>
              <c:numCache>
                <c:formatCode>General</c:formatCode>
                <c:ptCount val="6"/>
                <c:pt idx="0">
                  <c:v>2</c:v>
                </c:pt>
                <c:pt idx="1">
                  <c:v>12</c:v>
                </c:pt>
                <c:pt idx="2">
                  <c:v>5</c:v>
                </c:pt>
                <c:pt idx="3">
                  <c:v>1</c:v>
                </c:pt>
                <c:pt idx="4">
                  <c:v>0</c:v>
                </c:pt>
                <c:pt idx="5">
                  <c:v>0</c:v>
                </c:pt>
              </c:numCache>
            </c:numRef>
          </c:val>
          <c:extLst>
            <c:ext xmlns:c16="http://schemas.microsoft.com/office/drawing/2014/chart" uri="{C3380CC4-5D6E-409C-BE32-E72D297353CC}">
              <c16:uniqueId val="{00000002-4DCD-47E0-8A3A-117337339249}"/>
            </c:ext>
          </c:extLst>
        </c:ser>
        <c:ser>
          <c:idx val="3"/>
          <c:order val="3"/>
          <c:tx>
            <c:strRef>
              <c:f>'Timeplan Analysis'!$L$28</c:f>
              <c:strCache>
                <c:ptCount val="1"/>
                <c:pt idx="0">
                  <c:v>W4</c:v>
                </c:pt>
              </c:strCache>
            </c:strRef>
          </c:tx>
          <c:spPr>
            <a:solidFill>
              <a:schemeClr val="accent4"/>
            </a:solidFill>
            <a:ln>
              <a:noFill/>
            </a:ln>
            <a:effectLst/>
          </c:spPr>
          <c:invertIfNegative val="0"/>
          <c:cat>
            <c:strRef>
              <c:f>'Timeplan Analysis'!$M$24:$R$24</c:f>
              <c:strCache>
                <c:ptCount val="6"/>
                <c:pt idx="0">
                  <c:v>annually</c:v>
                </c:pt>
                <c:pt idx="1">
                  <c:v>every two years</c:v>
                </c:pt>
                <c:pt idx="2">
                  <c:v>NA</c:v>
                </c:pt>
                <c:pt idx="3">
                  <c:v>twice a year</c:v>
                </c:pt>
                <c:pt idx="4">
                  <c:v>mentioned a specific year</c:v>
                </c:pt>
                <c:pt idx="5">
                  <c:v>every council term</c:v>
                </c:pt>
              </c:strCache>
            </c:strRef>
          </c:cat>
          <c:val>
            <c:numRef>
              <c:f>'Timeplan Analysis'!$M$28:$R$28</c:f>
              <c:numCache>
                <c:formatCode>General</c:formatCode>
                <c:ptCount val="6"/>
                <c:pt idx="0">
                  <c:v>2</c:v>
                </c:pt>
                <c:pt idx="1">
                  <c:v>19</c:v>
                </c:pt>
                <c:pt idx="2">
                  <c:v>13</c:v>
                </c:pt>
                <c:pt idx="3">
                  <c:v>1</c:v>
                </c:pt>
                <c:pt idx="4">
                  <c:v>4</c:v>
                </c:pt>
                <c:pt idx="5">
                  <c:v>0</c:v>
                </c:pt>
              </c:numCache>
            </c:numRef>
          </c:val>
          <c:extLst>
            <c:ext xmlns:c16="http://schemas.microsoft.com/office/drawing/2014/chart" uri="{C3380CC4-5D6E-409C-BE32-E72D297353CC}">
              <c16:uniqueId val="{00000003-4DCD-47E0-8A3A-117337339249}"/>
            </c:ext>
          </c:extLst>
        </c:ser>
        <c:dLbls>
          <c:showLegendKey val="0"/>
          <c:showVal val="0"/>
          <c:showCatName val="0"/>
          <c:showSerName val="0"/>
          <c:showPercent val="0"/>
          <c:showBubbleSize val="0"/>
        </c:dLbls>
        <c:gapWidth val="150"/>
        <c:overlap val="100"/>
        <c:axId val="68209672"/>
        <c:axId val="68211720"/>
      </c:barChart>
      <c:catAx>
        <c:axId val="682096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8211720"/>
        <c:crosses val="autoZero"/>
        <c:auto val="1"/>
        <c:lblAlgn val="ctr"/>
        <c:lblOffset val="100"/>
        <c:noMultiLvlLbl val="0"/>
      </c:catAx>
      <c:valAx>
        <c:axId val="682117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820967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svg"/><Relationship Id="rId1" Type="http://schemas.openxmlformats.org/officeDocument/2006/relationships/image" Target="../media/image60.png"/><Relationship Id="rId6" Type="http://schemas.openxmlformats.org/officeDocument/2006/relationships/image" Target="../media/image65.svg"/><Relationship Id="rId5" Type="http://schemas.openxmlformats.org/officeDocument/2006/relationships/image" Target="../media/image64.png"/><Relationship Id="rId4" Type="http://schemas.openxmlformats.org/officeDocument/2006/relationships/image" Target="../media/image6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svg"/><Relationship Id="rId1" Type="http://schemas.openxmlformats.org/officeDocument/2006/relationships/image" Target="../media/image60.png"/><Relationship Id="rId6" Type="http://schemas.openxmlformats.org/officeDocument/2006/relationships/image" Target="../media/image65.svg"/><Relationship Id="rId5" Type="http://schemas.openxmlformats.org/officeDocument/2006/relationships/image" Target="../media/image64.png"/><Relationship Id="rId4" Type="http://schemas.openxmlformats.org/officeDocument/2006/relationships/image" Target="../media/image63.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38459A-CEE3-4E9F-8F52-58DD7C27E392}"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6A36D843-9EB4-4AF1-BA2D-CA460A862E65}">
      <dgm:prSet/>
      <dgm:spPr/>
      <dgm:t>
        <a:bodyPr/>
        <a:lstStyle/>
        <a:p>
          <a:pPr>
            <a:lnSpc>
              <a:spcPct val="100000"/>
            </a:lnSpc>
          </a:pPr>
          <a:r>
            <a:rPr lang="en-US" b="1">
              <a:latin typeface="Arial"/>
              <a:cs typeface="Arial"/>
            </a:rPr>
            <a:t>Assess progress</a:t>
          </a:r>
          <a:r>
            <a:rPr lang="en-US">
              <a:latin typeface="Arial"/>
              <a:cs typeface="Arial"/>
            </a:rPr>
            <a:t> over time, by leveraging and incorporating the</a:t>
          </a:r>
          <a:r>
            <a:rPr lang="en-US" b="1">
              <a:latin typeface="Arial"/>
              <a:cs typeface="Arial"/>
            </a:rPr>
            <a:t> feedback </a:t>
          </a:r>
          <a:r>
            <a:rPr lang="en-US">
              <a:latin typeface="Arial"/>
              <a:cs typeface="Arial"/>
            </a:rPr>
            <a:t>provided by the European Commission and the Mission Platform; </a:t>
          </a:r>
          <a:r>
            <a:rPr lang="en-US">
              <a:latin typeface="Calibri"/>
              <a:ea typeface="Calibri"/>
              <a:cs typeface="Calibri"/>
            </a:rPr>
            <a:t>by building on Monitoring, Evaluation and </a:t>
          </a:r>
          <a:r>
            <a:rPr lang="en-US">
              <a:latin typeface="Arial"/>
              <a:cs typeface="Arial"/>
            </a:rPr>
            <a:t>Learning, and pinpointing </a:t>
          </a:r>
          <a:r>
            <a:rPr lang="en-US" b="1">
              <a:latin typeface="Arial"/>
              <a:cs typeface="Arial"/>
            </a:rPr>
            <a:t>challenges</a:t>
          </a:r>
          <a:r>
            <a:rPr lang="en-US">
              <a:latin typeface="Arial"/>
              <a:cs typeface="Arial"/>
            </a:rPr>
            <a:t> and </a:t>
          </a:r>
          <a:r>
            <a:rPr lang="en-US" b="1">
              <a:latin typeface="Arial"/>
              <a:cs typeface="Arial"/>
            </a:rPr>
            <a:t>opportunities </a:t>
          </a:r>
          <a:r>
            <a:rPr lang="en-US">
              <a:latin typeface="Arial"/>
              <a:cs typeface="Arial"/>
            </a:rPr>
            <a:t>as they occur</a:t>
          </a:r>
        </a:p>
      </dgm:t>
    </dgm:pt>
    <dgm:pt modelId="{60388723-A29C-488E-AB1A-0455D0AF025B}" type="parTrans" cxnId="{5077AF35-2743-45B3-8EE6-ADC9F0E5641C}">
      <dgm:prSet/>
      <dgm:spPr/>
      <dgm:t>
        <a:bodyPr/>
        <a:lstStyle/>
        <a:p>
          <a:endParaRPr lang="en-US"/>
        </a:p>
      </dgm:t>
    </dgm:pt>
    <dgm:pt modelId="{D7BACA15-5727-4A23-B1F6-D9EBE83F0209}" type="sibTrans" cxnId="{5077AF35-2743-45B3-8EE6-ADC9F0E5641C}">
      <dgm:prSet/>
      <dgm:spPr/>
      <dgm:t>
        <a:bodyPr/>
        <a:lstStyle/>
        <a:p>
          <a:endParaRPr lang="en-US"/>
        </a:p>
      </dgm:t>
    </dgm:pt>
    <dgm:pt modelId="{62BD0E1E-82C5-44F1-9F0F-9E6DCFE5DE6F}">
      <dgm:prSet/>
      <dgm:spPr/>
      <dgm:t>
        <a:bodyPr/>
        <a:lstStyle/>
        <a:p>
          <a:pPr>
            <a:lnSpc>
              <a:spcPct val="100000"/>
            </a:lnSpc>
          </a:pPr>
          <a:r>
            <a:rPr lang="en-US" b="1">
              <a:latin typeface="Arial"/>
              <a:cs typeface="Arial"/>
            </a:rPr>
            <a:t>Refine </a:t>
          </a:r>
          <a:r>
            <a:rPr lang="en-US">
              <a:latin typeface="Arial"/>
              <a:cs typeface="Arial"/>
            </a:rPr>
            <a:t>and </a:t>
          </a:r>
          <a:r>
            <a:rPr lang="en-US" b="1">
              <a:latin typeface="Arial"/>
              <a:cs typeface="Arial"/>
            </a:rPr>
            <a:t>scale up</a:t>
          </a:r>
          <a:r>
            <a:rPr lang="en-US">
              <a:latin typeface="Arial"/>
              <a:cs typeface="Arial"/>
            </a:rPr>
            <a:t> strategies and actions in response to evolving conditions and new insights</a:t>
          </a:r>
        </a:p>
      </dgm:t>
    </dgm:pt>
    <dgm:pt modelId="{AF1DBC2D-F64D-41B9-8976-DBE74B0603E6}" type="parTrans" cxnId="{CAE3D2B4-5C9C-40A2-90AE-92621BA6DE70}">
      <dgm:prSet/>
      <dgm:spPr/>
      <dgm:t>
        <a:bodyPr/>
        <a:lstStyle/>
        <a:p>
          <a:endParaRPr lang="en-US"/>
        </a:p>
      </dgm:t>
    </dgm:pt>
    <dgm:pt modelId="{AAE78BB8-2C42-480D-808E-CC8572AB740E}" type="sibTrans" cxnId="{CAE3D2B4-5C9C-40A2-90AE-92621BA6DE70}">
      <dgm:prSet/>
      <dgm:spPr/>
      <dgm:t>
        <a:bodyPr/>
        <a:lstStyle/>
        <a:p>
          <a:endParaRPr lang="en-US"/>
        </a:p>
      </dgm:t>
    </dgm:pt>
    <dgm:pt modelId="{374944E7-3E1D-4889-BAE5-1CCE482C93D1}">
      <dgm:prSet phldr="0"/>
      <dgm:spPr/>
      <dgm:t>
        <a:bodyPr/>
        <a:lstStyle/>
        <a:p>
          <a:pPr>
            <a:lnSpc>
              <a:spcPct val="100000"/>
            </a:lnSpc>
          </a:pPr>
          <a:r>
            <a:rPr lang="en-US" b="1">
              <a:latin typeface="Arial"/>
              <a:cs typeface="Arial"/>
            </a:rPr>
            <a:t>Strengthen commitment </a:t>
          </a:r>
          <a:r>
            <a:rPr lang="en-US">
              <a:latin typeface="Arial"/>
              <a:cs typeface="Arial"/>
            </a:rPr>
            <a:t>by </a:t>
          </a:r>
          <a:r>
            <a:rPr lang="en-US" b="1">
              <a:latin typeface="Arial"/>
              <a:cs typeface="Arial"/>
            </a:rPr>
            <a:t>taking ownership, especially</a:t>
          </a:r>
          <a:r>
            <a:rPr lang="en-US">
              <a:latin typeface="Arial"/>
              <a:cs typeface="Arial"/>
            </a:rPr>
            <a:t> as a new city government,  widening the range of </a:t>
          </a:r>
          <a:r>
            <a:rPr lang="en-US" b="1">
              <a:latin typeface="Arial"/>
              <a:cs typeface="Arial"/>
            </a:rPr>
            <a:t>stakeholders</a:t>
          </a:r>
          <a:r>
            <a:rPr lang="en-US">
              <a:latin typeface="Arial"/>
              <a:cs typeface="Arial"/>
            </a:rPr>
            <a:t> engaged at all governance levels, and </a:t>
          </a:r>
          <a:r>
            <a:rPr lang="en-US" b="1">
              <a:latin typeface="Arial"/>
              <a:cs typeface="Arial"/>
            </a:rPr>
            <a:t>deepening citizen engagement</a:t>
          </a:r>
          <a:r>
            <a:rPr lang="en-US">
              <a:latin typeface="Arial"/>
              <a:cs typeface="Arial"/>
            </a:rPr>
            <a:t> and the shared sense of ownership of the CCC</a:t>
          </a:r>
        </a:p>
      </dgm:t>
    </dgm:pt>
    <dgm:pt modelId="{783CA0EF-4634-4576-A34A-B7B71331F3DB}" type="parTrans" cxnId="{6B1AF12E-D306-4DB6-94E1-B1B25EF97E06}">
      <dgm:prSet/>
      <dgm:spPr/>
      <dgm:t>
        <a:bodyPr/>
        <a:lstStyle/>
        <a:p>
          <a:endParaRPr lang="en-US"/>
        </a:p>
      </dgm:t>
    </dgm:pt>
    <dgm:pt modelId="{0C8A53A9-FD21-4A30-B9B0-6DD1FBFB67E3}" type="sibTrans" cxnId="{6B1AF12E-D306-4DB6-94E1-B1B25EF97E06}">
      <dgm:prSet/>
      <dgm:spPr/>
      <dgm:t>
        <a:bodyPr/>
        <a:lstStyle/>
        <a:p>
          <a:endParaRPr lang="en-US"/>
        </a:p>
      </dgm:t>
    </dgm:pt>
    <dgm:pt modelId="{41280BA8-B43F-4B4D-B1A5-969209430168}" type="pres">
      <dgm:prSet presAssocID="{6538459A-CEE3-4E9F-8F52-58DD7C27E392}" presName="root" presStyleCnt="0">
        <dgm:presLayoutVars>
          <dgm:dir/>
          <dgm:resizeHandles val="exact"/>
        </dgm:presLayoutVars>
      </dgm:prSet>
      <dgm:spPr/>
    </dgm:pt>
    <dgm:pt modelId="{9ACD8DCE-E103-416C-B082-51813A4DCDBA}" type="pres">
      <dgm:prSet presAssocID="{374944E7-3E1D-4889-BAE5-1CCE482C93D1}" presName="compNode" presStyleCnt="0"/>
      <dgm:spPr/>
    </dgm:pt>
    <dgm:pt modelId="{504AD6D1-B8BA-4F3B-88FB-6779A33CDF58}" type="pres">
      <dgm:prSet presAssocID="{374944E7-3E1D-4889-BAE5-1CCE482C93D1}" presName="bgRect" presStyleLbl="bgShp" presStyleIdx="0" presStyleCnt="3"/>
      <dgm:spPr/>
    </dgm:pt>
    <dgm:pt modelId="{380C5351-2604-424D-A93D-BC78AF18DD76}" type="pres">
      <dgm:prSet presAssocID="{374944E7-3E1D-4889-BAE5-1CCE482C93D1}"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andshake with solid fill"/>
        </a:ext>
      </dgm:extLst>
    </dgm:pt>
    <dgm:pt modelId="{6487AF33-E983-45B7-8EBC-037BCC8711EC}" type="pres">
      <dgm:prSet presAssocID="{374944E7-3E1D-4889-BAE5-1CCE482C93D1}" presName="spaceRect" presStyleCnt="0"/>
      <dgm:spPr/>
    </dgm:pt>
    <dgm:pt modelId="{AF20F6FC-8554-4F07-AC64-DD7D07C094B6}" type="pres">
      <dgm:prSet presAssocID="{374944E7-3E1D-4889-BAE5-1CCE482C93D1}" presName="parTx" presStyleLbl="revTx" presStyleIdx="0" presStyleCnt="3">
        <dgm:presLayoutVars>
          <dgm:chMax val="0"/>
          <dgm:chPref val="0"/>
        </dgm:presLayoutVars>
      </dgm:prSet>
      <dgm:spPr/>
    </dgm:pt>
    <dgm:pt modelId="{D63EA1DE-532A-4676-AF5A-516F3A15E9D2}" type="pres">
      <dgm:prSet presAssocID="{0C8A53A9-FD21-4A30-B9B0-6DD1FBFB67E3}" presName="sibTrans" presStyleCnt="0"/>
      <dgm:spPr/>
    </dgm:pt>
    <dgm:pt modelId="{08A0BD5E-BF33-492C-B346-38F8EEC0C203}" type="pres">
      <dgm:prSet presAssocID="{6A36D843-9EB4-4AF1-BA2D-CA460A862E65}" presName="compNode" presStyleCnt="0"/>
      <dgm:spPr/>
    </dgm:pt>
    <dgm:pt modelId="{D89DF647-709D-48AB-9DBC-F673154B5957}" type="pres">
      <dgm:prSet presAssocID="{6A36D843-9EB4-4AF1-BA2D-CA460A862E65}" presName="bgRect" presStyleLbl="bgShp" presStyleIdx="1" presStyleCnt="3"/>
      <dgm:spPr/>
    </dgm:pt>
    <dgm:pt modelId="{5C353E04-4353-4767-8F1E-56388F720F39}" type="pres">
      <dgm:prSet presAssocID="{6A36D843-9EB4-4AF1-BA2D-CA460A862E65}"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ar chart with solid fill"/>
        </a:ext>
      </dgm:extLst>
    </dgm:pt>
    <dgm:pt modelId="{41CE7124-02C7-49AE-9EE8-CB8908688F92}" type="pres">
      <dgm:prSet presAssocID="{6A36D843-9EB4-4AF1-BA2D-CA460A862E65}" presName="spaceRect" presStyleCnt="0"/>
      <dgm:spPr/>
    </dgm:pt>
    <dgm:pt modelId="{B0588B8E-A3A7-4784-A7DC-8F66F8D7162D}" type="pres">
      <dgm:prSet presAssocID="{6A36D843-9EB4-4AF1-BA2D-CA460A862E65}" presName="parTx" presStyleLbl="revTx" presStyleIdx="1" presStyleCnt="3">
        <dgm:presLayoutVars>
          <dgm:chMax val="0"/>
          <dgm:chPref val="0"/>
        </dgm:presLayoutVars>
      </dgm:prSet>
      <dgm:spPr/>
    </dgm:pt>
    <dgm:pt modelId="{F24EDCDC-E4B2-4CE8-87B6-FE6FEF55D86B}" type="pres">
      <dgm:prSet presAssocID="{D7BACA15-5727-4A23-B1F6-D9EBE83F0209}" presName="sibTrans" presStyleCnt="0"/>
      <dgm:spPr/>
    </dgm:pt>
    <dgm:pt modelId="{AA8194F0-3B69-4FEC-8B10-6A578934273F}" type="pres">
      <dgm:prSet presAssocID="{62BD0E1E-82C5-44F1-9F0F-9E6DCFE5DE6F}" presName="compNode" presStyleCnt="0"/>
      <dgm:spPr/>
    </dgm:pt>
    <dgm:pt modelId="{C46B01D3-907E-4C2E-AA77-82F7EF5DBAA9}" type="pres">
      <dgm:prSet presAssocID="{62BD0E1E-82C5-44F1-9F0F-9E6DCFE5DE6F}" presName="bgRect" presStyleLbl="bgShp" presStyleIdx="2" presStyleCnt="3"/>
      <dgm:spPr/>
    </dgm:pt>
    <dgm:pt modelId="{863C314D-ABE7-4F34-84DF-91B57CFBA0D9}" type="pres">
      <dgm:prSet presAssocID="{62BD0E1E-82C5-44F1-9F0F-9E6DCFE5DE6F}"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ank with solid fill"/>
        </a:ext>
      </dgm:extLst>
    </dgm:pt>
    <dgm:pt modelId="{98C262D1-5E48-4930-8C5D-3522531F756C}" type="pres">
      <dgm:prSet presAssocID="{62BD0E1E-82C5-44F1-9F0F-9E6DCFE5DE6F}" presName="spaceRect" presStyleCnt="0"/>
      <dgm:spPr/>
    </dgm:pt>
    <dgm:pt modelId="{CDE5D13F-BB2A-4BFA-8FB0-362190CDA3BC}" type="pres">
      <dgm:prSet presAssocID="{62BD0E1E-82C5-44F1-9F0F-9E6DCFE5DE6F}" presName="parTx" presStyleLbl="revTx" presStyleIdx="2" presStyleCnt="3">
        <dgm:presLayoutVars>
          <dgm:chMax val="0"/>
          <dgm:chPref val="0"/>
        </dgm:presLayoutVars>
      </dgm:prSet>
      <dgm:spPr/>
    </dgm:pt>
  </dgm:ptLst>
  <dgm:cxnLst>
    <dgm:cxn modelId="{27F92520-D68A-4B37-B544-69C436C94C24}" type="presOf" srcId="{374944E7-3E1D-4889-BAE5-1CCE482C93D1}" destId="{AF20F6FC-8554-4F07-AC64-DD7D07C094B6}" srcOrd="0" destOrd="0" presId="urn:microsoft.com/office/officeart/2018/2/layout/IconVerticalSolidList"/>
    <dgm:cxn modelId="{6B1AF12E-D306-4DB6-94E1-B1B25EF97E06}" srcId="{6538459A-CEE3-4E9F-8F52-58DD7C27E392}" destId="{374944E7-3E1D-4889-BAE5-1CCE482C93D1}" srcOrd="0" destOrd="0" parTransId="{783CA0EF-4634-4576-A34A-B7B71331F3DB}" sibTransId="{0C8A53A9-FD21-4A30-B9B0-6DD1FBFB67E3}"/>
    <dgm:cxn modelId="{5077AF35-2743-45B3-8EE6-ADC9F0E5641C}" srcId="{6538459A-CEE3-4E9F-8F52-58DD7C27E392}" destId="{6A36D843-9EB4-4AF1-BA2D-CA460A862E65}" srcOrd="1" destOrd="0" parTransId="{60388723-A29C-488E-AB1A-0455D0AF025B}" sibTransId="{D7BACA15-5727-4A23-B1F6-D9EBE83F0209}"/>
    <dgm:cxn modelId="{06F6B249-661F-4CB0-8FE7-1D472DF5CD3E}" type="presOf" srcId="{62BD0E1E-82C5-44F1-9F0F-9E6DCFE5DE6F}" destId="{CDE5D13F-BB2A-4BFA-8FB0-362190CDA3BC}" srcOrd="0" destOrd="0" presId="urn:microsoft.com/office/officeart/2018/2/layout/IconVerticalSolidList"/>
    <dgm:cxn modelId="{7207DF9B-34E9-4C9E-AF14-378C3988E967}" type="presOf" srcId="{6538459A-CEE3-4E9F-8F52-58DD7C27E392}" destId="{41280BA8-B43F-4B4D-B1A5-969209430168}" srcOrd="0" destOrd="0" presId="urn:microsoft.com/office/officeart/2018/2/layout/IconVerticalSolidList"/>
    <dgm:cxn modelId="{59D09DAF-5E66-49EB-A270-65800D948D24}" type="presOf" srcId="{6A36D843-9EB4-4AF1-BA2D-CA460A862E65}" destId="{B0588B8E-A3A7-4784-A7DC-8F66F8D7162D}" srcOrd="0" destOrd="0" presId="urn:microsoft.com/office/officeart/2018/2/layout/IconVerticalSolidList"/>
    <dgm:cxn modelId="{CAE3D2B4-5C9C-40A2-90AE-92621BA6DE70}" srcId="{6538459A-CEE3-4E9F-8F52-58DD7C27E392}" destId="{62BD0E1E-82C5-44F1-9F0F-9E6DCFE5DE6F}" srcOrd="2" destOrd="0" parTransId="{AF1DBC2D-F64D-41B9-8976-DBE74B0603E6}" sibTransId="{AAE78BB8-2C42-480D-808E-CC8572AB740E}"/>
    <dgm:cxn modelId="{9D2C12D4-5D6C-4032-8AA4-D3975BCC830E}" type="presParOf" srcId="{41280BA8-B43F-4B4D-B1A5-969209430168}" destId="{9ACD8DCE-E103-416C-B082-51813A4DCDBA}" srcOrd="0" destOrd="0" presId="urn:microsoft.com/office/officeart/2018/2/layout/IconVerticalSolidList"/>
    <dgm:cxn modelId="{948866EF-AC6B-4589-B575-0C95A445335D}" type="presParOf" srcId="{9ACD8DCE-E103-416C-B082-51813A4DCDBA}" destId="{504AD6D1-B8BA-4F3B-88FB-6779A33CDF58}" srcOrd="0" destOrd="0" presId="urn:microsoft.com/office/officeart/2018/2/layout/IconVerticalSolidList"/>
    <dgm:cxn modelId="{C725E85C-7B3B-4164-84B7-E331680360B0}" type="presParOf" srcId="{9ACD8DCE-E103-416C-B082-51813A4DCDBA}" destId="{380C5351-2604-424D-A93D-BC78AF18DD76}" srcOrd="1" destOrd="0" presId="urn:microsoft.com/office/officeart/2018/2/layout/IconVerticalSolidList"/>
    <dgm:cxn modelId="{CA87C0DF-F277-4510-97C0-F1AC76DC3249}" type="presParOf" srcId="{9ACD8DCE-E103-416C-B082-51813A4DCDBA}" destId="{6487AF33-E983-45B7-8EBC-037BCC8711EC}" srcOrd="2" destOrd="0" presId="urn:microsoft.com/office/officeart/2018/2/layout/IconVerticalSolidList"/>
    <dgm:cxn modelId="{2686191A-82CF-4A43-98CB-0F3D43F2E69A}" type="presParOf" srcId="{9ACD8DCE-E103-416C-B082-51813A4DCDBA}" destId="{AF20F6FC-8554-4F07-AC64-DD7D07C094B6}" srcOrd="3" destOrd="0" presId="urn:microsoft.com/office/officeart/2018/2/layout/IconVerticalSolidList"/>
    <dgm:cxn modelId="{3E26ABDC-D1DC-4B8D-9805-E4D7097815DF}" type="presParOf" srcId="{41280BA8-B43F-4B4D-B1A5-969209430168}" destId="{D63EA1DE-532A-4676-AF5A-516F3A15E9D2}" srcOrd="1" destOrd="0" presId="urn:microsoft.com/office/officeart/2018/2/layout/IconVerticalSolidList"/>
    <dgm:cxn modelId="{3400F099-B2D8-43A3-BC6C-87768A9A4742}" type="presParOf" srcId="{41280BA8-B43F-4B4D-B1A5-969209430168}" destId="{08A0BD5E-BF33-492C-B346-38F8EEC0C203}" srcOrd="2" destOrd="0" presId="urn:microsoft.com/office/officeart/2018/2/layout/IconVerticalSolidList"/>
    <dgm:cxn modelId="{A2F9A76C-13B2-475E-9775-383A6E2CAEFF}" type="presParOf" srcId="{08A0BD5E-BF33-492C-B346-38F8EEC0C203}" destId="{D89DF647-709D-48AB-9DBC-F673154B5957}" srcOrd="0" destOrd="0" presId="urn:microsoft.com/office/officeart/2018/2/layout/IconVerticalSolidList"/>
    <dgm:cxn modelId="{1AEE0087-DEB6-4CA3-A92A-1E918572D1A1}" type="presParOf" srcId="{08A0BD5E-BF33-492C-B346-38F8EEC0C203}" destId="{5C353E04-4353-4767-8F1E-56388F720F39}" srcOrd="1" destOrd="0" presId="urn:microsoft.com/office/officeart/2018/2/layout/IconVerticalSolidList"/>
    <dgm:cxn modelId="{35FA6E73-B0BB-4B7D-8693-5E0D3CD33A40}" type="presParOf" srcId="{08A0BD5E-BF33-492C-B346-38F8EEC0C203}" destId="{41CE7124-02C7-49AE-9EE8-CB8908688F92}" srcOrd="2" destOrd="0" presId="urn:microsoft.com/office/officeart/2018/2/layout/IconVerticalSolidList"/>
    <dgm:cxn modelId="{77A69A8C-B402-44C9-985B-25D581826E5E}" type="presParOf" srcId="{08A0BD5E-BF33-492C-B346-38F8EEC0C203}" destId="{B0588B8E-A3A7-4784-A7DC-8F66F8D7162D}" srcOrd="3" destOrd="0" presId="urn:microsoft.com/office/officeart/2018/2/layout/IconVerticalSolidList"/>
    <dgm:cxn modelId="{B97D595C-8D73-4B53-B764-EF0DF7204C34}" type="presParOf" srcId="{41280BA8-B43F-4B4D-B1A5-969209430168}" destId="{F24EDCDC-E4B2-4CE8-87B6-FE6FEF55D86B}" srcOrd="3" destOrd="0" presId="urn:microsoft.com/office/officeart/2018/2/layout/IconVerticalSolidList"/>
    <dgm:cxn modelId="{7D045833-CE21-41F7-855F-76E42B4BC532}" type="presParOf" srcId="{41280BA8-B43F-4B4D-B1A5-969209430168}" destId="{AA8194F0-3B69-4FEC-8B10-6A578934273F}" srcOrd="4" destOrd="0" presId="urn:microsoft.com/office/officeart/2018/2/layout/IconVerticalSolidList"/>
    <dgm:cxn modelId="{0FDD4A36-D40A-4709-91EC-9317FA8E7606}" type="presParOf" srcId="{AA8194F0-3B69-4FEC-8B10-6A578934273F}" destId="{C46B01D3-907E-4C2E-AA77-82F7EF5DBAA9}" srcOrd="0" destOrd="0" presId="urn:microsoft.com/office/officeart/2018/2/layout/IconVerticalSolidList"/>
    <dgm:cxn modelId="{90BDE072-5B5B-4408-9504-F6BA8D5E58FD}" type="presParOf" srcId="{AA8194F0-3B69-4FEC-8B10-6A578934273F}" destId="{863C314D-ABE7-4F34-84DF-91B57CFBA0D9}" srcOrd="1" destOrd="0" presId="urn:microsoft.com/office/officeart/2018/2/layout/IconVerticalSolidList"/>
    <dgm:cxn modelId="{8EBEE12C-63AB-4CB1-8DCF-BA9E00306325}" type="presParOf" srcId="{AA8194F0-3B69-4FEC-8B10-6A578934273F}" destId="{98C262D1-5E48-4930-8C5D-3522531F756C}" srcOrd="2" destOrd="0" presId="urn:microsoft.com/office/officeart/2018/2/layout/IconVerticalSolidList"/>
    <dgm:cxn modelId="{F14D63EF-C239-4156-97A5-D6D241457406}" type="presParOf" srcId="{AA8194F0-3B69-4FEC-8B10-6A578934273F}" destId="{CDE5D13F-BB2A-4BFA-8FB0-362190CDA3BC}"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4AD6D1-B8BA-4F3B-88FB-6779A33CDF58}">
      <dsp:nvSpPr>
        <dsp:cNvPr id="0" name=""/>
        <dsp:cNvSpPr/>
      </dsp:nvSpPr>
      <dsp:spPr>
        <a:xfrm>
          <a:off x="0" y="580"/>
          <a:ext cx="7132779" cy="135814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0C5351-2604-424D-A93D-BC78AF18DD76}">
      <dsp:nvSpPr>
        <dsp:cNvPr id="0" name=""/>
        <dsp:cNvSpPr/>
      </dsp:nvSpPr>
      <dsp:spPr>
        <a:xfrm>
          <a:off x="410838" y="306162"/>
          <a:ext cx="746979" cy="746979"/>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20F6FC-8554-4F07-AC64-DD7D07C094B6}">
      <dsp:nvSpPr>
        <dsp:cNvPr id="0" name=""/>
        <dsp:cNvSpPr/>
      </dsp:nvSpPr>
      <dsp:spPr>
        <a:xfrm>
          <a:off x="1568656" y="580"/>
          <a:ext cx="5564122" cy="1358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737" tIns="143737" rIns="143737" bIns="143737" numCol="1" spcCol="1270" anchor="ctr" anchorCtr="0">
          <a:noAutofit/>
        </a:bodyPr>
        <a:lstStyle/>
        <a:p>
          <a:pPr marL="0" lvl="0" indent="0" algn="l" defTabSz="622300">
            <a:lnSpc>
              <a:spcPct val="100000"/>
            </a:lnSpc>
            <a:spcBef>
              <a:spcPct val="0"/>
            </a:spcBef>
            <a:spcAft>
              <a:spcPct val="35000"/>
            </a:spcAft>
            <a:buNone/>
          </a:pPr>
          <a:r>
            <a:rPr lang="en-US" sz="1400" b="1" kern="1200">
              <a:latin typeface="Arial"/>
              <a:cs typeface="Arial"/>
            </a:rPr>
            <a:t>Strengthen commitment </a:t>
          </a:r>
          <a:r>
            <a:rPr lang="en-US" sz="1400" kern="1200">
              <a:latin typeface="Arial"/>
              <a:cs typeface="Arial"/>
            </a:rPr>
            <a:t>by </a:t>
          </a:r>
          <a:r>
            <a:rPr lang="en-US" sz="1400" b="1" kern="1200">
              <a:latin typeface="Arial"/>
              <a:cs typeface="Arial"/>
            </a:rPr>
            <a:t>taking ownership, especially</a:t>
          </a:r>
          <a:r>
            <a:rPr lang="en-US" sz="1400" kern="1200">
              <a:latin typeface="Arial"/>
              <a:cs typeface="Arial"/>
            </a:rPr>
            <a:t> as a new city government,  widening the range of </a:t>
          </a:r>
          <a:r>
            <a:rPr lang="en-US" sz="1400" b="1" kern="1200">
              <a:latin typeface="Arial"/>
              <a:cs typeface="Arial"/>
            </a:rPr>
            <a:t>stakeholders</a:t>
          </a:r>
          <a:r>
            <a:rPr lang="en-US" sz="1400" kern="1200">
              <a:latin typeface="Arial"/>
              <a:cs typeface="Arial"/>
            </a:rPr>
            <a:t> engaged at all governance levels, and </a:t>
          </a:r>
          <a:r>
            <a:rPr lang="en-US" sz="1400" b="1" kern="1200">
              <a:latin typeface="Arial"/>
              <a:cs typeface="Arial"/>
            </a:rPr>
            <a:t>deepening citizen engagement</a:t>
          </a:r>
          <a:r>
            <a:rPr lang="en-US" sz="1400" kern="1200">
              <a:latin typeface="Arial"/>
              <a:cs typeface="Arial"/>
            </a:rPr>
            <a:t> and the shared sense of ownership of the CCC</a:t>
          </a:r>
        </a:p>
      </dsp:txBody>
      <dsp:txXfrm>
        <a:off x="1568656" y="580"/>
        <a:ext cx="5564122" cy="1358143"/>
      </dsp:txXfrm>
    </dsp:sp>
    <dsp:sp modelId="{D89DF647-709D-48AB-9DBC-F673154B5957}">
      <dsp:nvSpPr>
        <dsp:cNvPr id="0" name=""/>
        <dsp:cNvSpPr/>
      </dsp:nvSpPr>
      <dsp:spPr>
        <a:xfrm>
          <a:off x="0" y="1698260"/>
          <a:ext cx="7132779" cy="135814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353E04-4353-4767-8F1E-56388F720F39}">
      <dsp:nvSpPr>
        <dsp:cNvPr id="0" name=""/>
        <dsp:cNvSpPr/>
      </dsp:nvSpPr>
      <dsp:spPr>
        <a:xfrm>
          <a:off x="410838" y="2003842"/>
          <a:ext cx="746979" cy="746979"/>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588B8E-A3A7-4784-A7DC-8F66F8D7162D}">
      <dsp:nvSpPr>
        <dsp:cNvPr id="0" name=""/>
        <dsp:cNvSpPr/>
      </dsp:nvSpPr>
      <dsp:spPr>
        <a:xfrm>
          <a:off x="1568656" y="1698260"/>
          <a:ext cx="5564122" cy="1358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737" tIns="143737" rIns="143737" bIns="143737" numCol="1" spcCol="1270" anchor="ctr" anchorCtr="0">
          <a:noAutofit/>
        </a:bodyPr>
        <a:lstStyle/>
        <a:p>
          <a:pPr marL="0" lvl="0" indent="0" algn="l" defTabSz="622300">
            <a:lnSpc>
              <a:spcPct val="100000"/>
            </a:lnSpc>
            <a:spcBef>
              <a:spcPct val="0"/>
            </a:spcBef>
            <a:spcAft>
              <a:spcPct val="35000"/>
            </a:spcAft>
            <a:buNone/>
          </a:pPr>
          <a:r>
            <a:rPr lang="en-US" sz="1400" b="1" kern="1200">
              <a:latin typeface="Arial"/>
              <a:cs typeface="Arial"/>
            </a:rPr>
            <a:t>Assess progress</a:t>
          </a:r>
          <a:r>
            <a:rPr lang="en-US" sz="1400" kern="1200">
              <a:latin typeface="Arial"/>
              <a:cs typeface="Arial"/>
            </a:rPr>
            <a:t> over time, by leveraging and incorporating the</a:t>
          </a:r>
          <a:r>
            <a:rPr lang="en-US" sz="1400" b="1" kern="1200">
              <a:latin typeface="Arial"/>
              <a:cs typeface="Arial"/>
            </a:rPr>
            <a:t> feedback </a:t>
          </a:r>
          <a:r>
            <a:rPr lang="en-US" sz="1400" kern="1200">
              <a:latin typeface="Arial"/>
              <a:cs typeface="Arial"/>
            </a:rPr>
            <a:t>provided by the European Commission and the Mission Platform; </a:t>
          </a:r>
          <a:r>
            <a:rPr lang="en-US" sz="1400" kern="1200">
              <a:latin typeface="Calibri"/>
              <a:ea typeface="Calibri"/>
              <a:cs typeface="Calibri"/>
            </a:rPr>
            <a:t>by building on Monitoring, Evaluation and </a:t>
          </a:r>
          <a:r>
            <a:rPr lang="en-US" sz="1400" kern="1200">
              <a:latin typeface="Arial"/>
              <a:cs typeface="Arial"/>
            </a:rPr>
            <a:t>Learning, and pinpointing </a:t>
          </a:r>
          <a:r>
            <a:rPr lang="en-US" sz="1400" b="1" kern="1200">
              <a:latin typeface="Arial"/>
              <a:cs typeface="Arial"/>
            </a:rPr>
            <a:t>challenges</a:t>
          </a:r>
          <a:r>
            <a:rPr lang="en-US" sz="1400" kern="1200">
              <a:latin typeface="Arial"/>
              <a:cs typeface="Arial"/>
            </a:rPr>
            <a:t> and </a:t>
          </a:r>
          <a:r>
            <a:rPr lang="en-US" sz="1400" b="1" kern="1200">
              <a:latin typeface="Arial"/>
              <a:cs typeface="Arial"/>
            </a:rPr>
            <a:t>opportunities </a:t>
          </a:r>
          <a:r>
            <a:rPr lang="en-US" sz="1400" kern="1200">
              <a:latin typeface="Arial"/>
              <a:cs typeface="Arial"/>
            </a:rPr>
            <a:t>as they occur</a:t>
          </a:r>
        </a:p>
      </dsp:txBody>
      <dsp:txXfrm>
        <a:off x="1568656" y="1698260"/>
        <a:ext cx="5564122" cy="1358143"/>
      </dsp:txXfrm>
    </dsp:sp>
    <dsp:sp modelId="{C46B01D3-907E-4C2E-AA77-82F7EF5DBAA9}">
      <dsp:nvSpPr>
        <dsp:cNvPr id="0" name=""/>
        <dsp:cNvSpPr/>
      </dsp:nvSpPr>
      <dsp:spPr>
        <a:xfrm>
          <a:off x="0" y="3395939"/>
          <a:ext cx="7132779" cy="135814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3C314D-ABE7-4F34-84DF-91B57CFBA0D9}">
      <dsp:nvSpPr>
        <dsp:cNvPr id="0" name=""/>
        <dsp:cNvSpPr/>
      </dsp:nvSpPr>
      <dsp:spPr>
        <a:xfrm>
          <a:off x="410838" y="3701522"/>
          <a:ext cx="746979" cy="746979"/>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E5D13F-BB2A-4BFA-8FB0-362190CDA3BC}">
      <dsp:nvSpPr>
        <dsp:cNvPr id="0" name=""/>
        <dsp:cNvSpPr/>
      </dsp:nvSpPr>
      <dsp:spPr>
        <a:xfrm>
          <a:off x="1568656" y="3395939"/>
          <a:ext cx="5564122" cy="1358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737" tIns="143737" rIns="143737" bIns="143737" numCol="1" spcCol="1270" anchor="ctr" anchorCtr="0">
          <a:noAutofit/>
        </a:bodyPr>
        <a:lstStyle/>
        <a:p>
          <a:pPr marL="0" lvl="0" indent="0" algn="l" defTabSz="622300">
            <a:lnSpc>
              <a:spcPct val="100000"/>
            </a:lnSpc>
            <a:spcBef>
              <a:spcPct val="0"/>
            </a:spcBef>
            <a:spcAft>
              <a:spcPct val="35000"/>
            </a:spcAft>
            <a:buNone/>
          </a:pPr>
          <a:r>
            <a:rPr lang="en-US" sz="1400" b="1" kern="1200">
              <a:latin typeface="Arial"/>
              <a:cs typeface="Arial"/>
            </a:rPr>
            <a:t>Refine </a:t>
          </a:r>
          <a:r>
            <a:rPr lang="en-US" sz="1400" kern="1200">
              <a:latin typeface="Arial"/>
              <a:cs typeface="Arial"/>
            </a:rPr>
            <a:t>and </a:t>
          </a:r>
          <a:r>
            <a:rPr lang="en-US" sz="1400" b="1" kern="1200">
              <a:latin typeface="Arial"/>
              <a:cs typeface="Arial"/>
            </a:rPr>
            <a:t>scale up</a:t>
          </a:r>
          <a:r>
            <a:rPr lang="en-US" sz="1400" kern="1200">
              <a:latin typeface="Arial"/>
              <a:cs typeface="Arial"/>
            </a:rPr>
            <a:t> strategies and actions in response to evolving conditions and new insights</a:t>
          </a:r>
        </a:p>
      </dsp:txBody>
      <dsp:txXfrm>
        <a:off x="1568656" y="3395939"/>
        <a:ext cx="5564122" cy="135814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A3F23B-1A32-4FD7-8234-3030B8B5FB81}" type="datetimeFigureOut">
              <a:rPr lang="en-GB" smtClean="0"/>
              <a:t>18/09/2025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942BC3-4770-4EA9-A9C9-EB303B57BC4A}" type="slidenum">
              <a:rPr lang="en-GB" smtClean="0"/>
              <a:t>‹#›</a:t>
            </a:fld>
            <a:endParaRPr lang="en-GB"/>
          </a:p>
        </p:txBody>
      </p:sp>
    </p:spTree>
    <p:extLst>
      <p:ext uri="{BB962C8B-B14F-4D97-AF65-F5344CB8AC3E}">
        <p14:creationId xmlns:p14="http://schemas.microsoft.com/office/powerpoint/2010/main" val="17818992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60000"/>
              </a:lnSpc>
              <a:spcBef>
                <a:spcPts val="1000"/>
              </a:spcBef>
            </a:pPr>
            <a:r>
              <a:rPr lang="en-US">
                <a:solidFill>
                  <a:srgbClr val="0D5364"/>
                </a:solidFill>
              </a:rPr>
              <a:t>As your Climate City Contract implementation progresses, insights will emerge that were not possible to predict up-front. Therefore, a process of continuous stock-taking, re-alignment, and maintaining momentum will be needed. This process may result in a need to update the Climate City Contract to: </a:t>
            </a:r>
            <a:endParaRPr lang="en-US"/>
          </a:p>
          <a:p>
            <a:pPr marL="171450" indent="-171450">
              <a:lnSpc>
                <a:spcPct val="90000"/>
              </a:lnSpc>
              <a:spcBef>
                <a:spcPts val="1000"/>
              </a:spcBef>
              <a:buFont typeface="Arial"/>
              <a:buChar char="•"/>
            </a:pPr>
            <a:r>
              <a:rPr lang="en-US">
                <a:solidFill>
                  <a:srgbClr val="3D3D3D"/>
                </a:solidFill>
              </a:rPr>
              <a:t>address feedback received on the first  CCC version </a:t>
            </a:r>
            <a:endParaRPr lang="en-US">
              <a:solidFill>
                <a:srgbClr val="000000"/>
              </a:solidFill>
            </a:endParaRPr>
          </a:p>
          <a:p>
            <a:pPr marL="171450" indent="-171450">
              <a:lnSpc>
                <a:spcPct val="90000"/>
              </a:lnSpc>
              <a:spcBef>
                <a:spcPts val="1000"/>
              </a:spcBef>
              <a:buFont typeface="Arial"/>
              <a:buChar char="•"/>
            </a:pPr>
            <a:r>
              <a:rPr lang="en-US">
                <a:solidFill>
                  <a:srgbClr val="3D3D3D"/>
                </a:solidFill>
              </a:rPr>
              <a:t>showcase new commitments from </a:t>
            </a:r>
            <a:r>
              <a:rPr lang="en-US" err="1">
                <a:solidFill>
                  <a:srgbClr val="3D3D3D"/>
                </a:solidFill>
              </a:rPr>
              <a:t>stakeholdersgroups</a:t>
            </a:r>
            <a:r>
              <a:rPr lang="en-US">
                <a:solidFill>
                  <a:srgbClr val="3D3D3D"/>
                </a:solidFill>
              </a:rPr>
              <a:t>, including new team members</a:t>
            </a:r>
            <a:endParaRPr lang="en-US">
              <a:solidFill>
                <a:srgbClr val="000000"/>
              </a:solidFill>
            </a:endParaRPr>
          </a:p>
          <a:p>
            <a:pPr marL="171450" indent="-171450">
              <a:lnSpc>
                <a:spcPct val="90000"/>
              </a:lnSpc>
              <a:spcBef>
                <a:spcPts val="1000"/>
              </a:spcBef>
              <a:buFont typeface="Arial"/>
              <a:buChar char="•"/>
            </a:pPr>
            <a:r>
              <a:rPr lang="en-US">
                <a:solidFill>
                  <a:srgbClr val="3D3D3D"/>
                </a:solidFill>
              </a:rPr>
              <a:t>update strategies and actions to adapt to </a:t>
            </a:r>
            <a:r>
              <a:rPr lang="en-US" err="1">
                <a:solidFill>
                  <a:srgbClr val="3D3D3D"/>
                </a:solidFill>
              </a:rPr>
              <a:t>changingconditions</a:t>
            </a:r>
            <a:r>
              <a:rPr lang="en-US">
                <a:solidFill>
                  <a:srgbClr val="3D3D3D"/>
                </a:solidFill>
              </a:rPr>
              <a:t> (e.g., new insights </a:t>
            </a:r>
            <a:r>
              <a:rPr lang="en-US" err="1">
                <a:solidFill>
                  <a:srgbClr val="3D3D3D"/>
                </a:solidFill>
              </a:rPr>
              <a:t>fromimplementation</a:t>
            </a:r>
            <a:r>
              <a:rPr lang="en-US">
                <a:solidFill>
                  <a:srgbClr val="3D3D3D"/>
                </a:solidFill>
              </a:rPr>
              <a:t>,  structural political or </a:t>
            </a:r>
            <a:r>
              <a:rPr lang="en-US" err="1">
                <a:solidFill>
                  <a:srgbClr val="3D3D3D"/>
                </a:solidFill>
              </a:rPr>
              <a:t>economicchanges</a:t>
            </a:r>
            <a:r>
              <a:rPr lang="en-US">
                <a:solidFill>
                  <a:srgbClr val="3D3D3D"/>
                </a:solidFill>
              </a:rPr>
              <a:t> </a:t>
            </a:r>
            <a:r>
              <a:rPr lang="en-US" err="1">
                <a:solidFill>
                  <a:srgbClr val="3D3D3D"/>
                </a:solidFill>
              </a:rPr>
              <a:t>etc</a:t>
            </a:r>
            <a:r>
              <a:rPr lang="en-US">
                <a:solidFill>
                  <a:srgbClr val="3D3D3D"/>
                </a:solidFill>
              </a:rPr>
              <a:t>)</a:t>
            </a:r>
            <a:endParaRPr lang="en-US">
              <a:solidFill>
                <a:srgbClr val="000000"/>
              </a:solidFill>
            </a:endParaRPr>
          </a:p>
          <a:p>
            <a:pPr marL="171450" indent="-171450">
              <a:lnSpc>
                <a:spcPct val="90000"/>
              </a:lnSpc>
              <a:spcBef>
                <a:spcPts val="1000"/>
              </a:spcBef>
              <a:buFont typeface="Arial"/>
              <a:buChar char="•"/>
            </a:pPr>
            <a:r>
              <a:rPr lang="en-US">
                <a:solidFill>
                  <a:srgbClr val="3D3D3D"/>
                </a:solidFill>
              </a:rPr>
              <a:t>take stock of progress to date as an individual </a:t>
            </a:r>
            <a:r>
              <a:rPr lang="en-US" err="1">
                <a:solidFill>
                  <a:srgbClr val="3D3D3D"/>
                </a:solidFill>
              </a:rPr>
              <a:t>city,but</a:t>
            </a:r>
            <a:r>
              <a:rPr lang="en-US">
                <a:solidFill>
                  <a:srgbClr val="3D3D3D"/>
                </a:solidFill>
              </a:rPr>
              <a:t> also in the context of a changing political </a:t>
            </a:r>
            <a:r>
              <a:rPr lang="en-US" err="1">
                <a:solidFill>
                  <a:srgbClr val="3D3D3D"/>
                </a:solidFill>
              </a:rPr>
              <a:t>andphysical</a:t>
            </a:r>
            <a:r>
              <a:rPr lang="en-US">
                <a:solidFill>
                  <a:srgbClr val="3D3D3D"/>
                </a:solidFill>
              </a:rPr>
              <a:t> environment. in order to identify </a:t>
            </a:r>
            <a:r>
              <a:rPr lang="en-US" err="1">
                <a:solidFill>
                  <a:srgbClr val="3D3D3D"/>
                </a:solidFill>
              </a:rPr>
              <a:t>eventualsupport</a:t>
            </a:r>
            <a:r>
              <a:rPr lang="en-US">
                <a:solidFill>
                  <a:srgbClr val="3D3D3D"/>
                </a:solidFill>
              </a:rPr>
              <a:t> needs</a:t>
            </a:r>
            <a:endParaRPr lang="en-US">
              <a:solidFill>
                <a:srgbClr val="000000"/>
              </a:solidFill>
            </a:endParaRPr>
          </a:p>
          <a:p>
            <a:pPr marL="171450" indent="-171450">
              <a:lnSpc>
                <a:spcPct val="90000"/>
              </a:lnSpc>
              <a:spcBef>
                <a:spcPts val="1000"/>
              </a:spcBef>
              <a:buFont typeface="Arial"/>
              <a:buChar char="•"/>
            </a:pPr>
            <a:r>
              <a:rPr lang="en-US">
                <a:solidFill>
                  <a:srgbClr val="3D3D3D"/>
                </a:solidFill>
              </a:rPr>
              <a:t>other</a:t>
            </a:r>
            <a:endParaRPr lang="en-US">
              <a:solidFill>
                <a:srgbClr val="000000"/>
              </a:solidFill>
            </a:endParaRPr>
          </a:p>
          <a:p>
            <a:pPr>
              <a:lnSpc>
                <a:spcPct val="160000"/>
              </a:lnSpc>
              <a:spcBef>
                <a:spcPts val="1000"/>
              </a:spcBef>
            </a:pPr>
            <a:endParaRPr lang="en-US">
              <a:solidFill>
                <a:srgbClr val="0D5364"/>
              </a:solidFill>
            </a:endParaRPr>
          </a:p>
          <a:p>
            <a:pPr>
              <a:lnSpc>
                <a:spcPct val="90000"/>
              </a:lnSpc>
              <a:spcBef>
                <a:spcPts val="1000"/>
              </a:spcBef>
            </a:pPr>
            <a:br>
              <a:rPr lang="en-US"/>
            </a:br>
            <a:endParaRPr lang="en-US"/>
          </a:p>
          <a:p>
            <a:pPr>
              <a:lnSpc>
                <a:spcPct val="90000"/>
              </a:lnSpc>
              <a:spcBef>
                <a:spcPts val="1000"/>
              </a:spcBef>
            </a:pPr>
            <a:endParaRPr lang="en-US"/>
          </a:p>
          <a:p>
            <a:pPr>
              <a:lnSpc>
                <a:spcPct val="90000"/>
              </a:lnSpc>
              <a:spcBef>
                <a:spcPts val="1000"/>
              </a:spcBef>
            </a:pPr>
            <a:endParaRPr lang="en-US"/>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F4942BC3-4770-4EA9-A9C9-EB303B57BC4A}" type="slidenum">
              <a:rPr lang="en-GB" smtClean="0"/>
              <a:t>5</a:t>
            </a:fld>
            <a:endParaRPr lang="en-GB"/>
          </a:p>
        </p:txBody>
      </p:sp>
    </p:spTree>
    <p:extLst>
      <p:ext uri="{BB962C8B-B14F-4D97-AF65-F5344CB8AC3E}">
        <p14:creationId xmlns:p14="http://schemas.microsoft.com/office/powerpoint/2010/main" val="28932443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4942BC3-4770-4EA9-A9C9-EB303B57BC4A}" type="slidenum">
              <a:rPr lang="en-GB" smtClean="0"/>
              <a:t>19</a:t>
            </a:fld>
            <a:endParaRPr lang="en-GB"/>
          </a:p>
        </p:txBody>
      </p:sp>
    </p:spTree>
    <p:extLst>
      <p:ext uri="{BB962C8B-B14F-4D97-AF65-F5344CB8AC3E}">
        <p14:creationId xmlns:p14="http://schemas.microsoft.com/office/powerpoint/2010/main" val="5028716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4942BC3-4770-4EA9-A9C9-EB303B57BC4A}" type="slidenum">
              <a:rPr lang="en-GB" smtClean="0"/>
              <a:t>20</a:t>
            </a:fld>
            <a:endParaRPr lang="en-GB"/>
          </a:p>
        </p:txBody>
      </p:sp>
    </p:spTree>
    <p:extLst>
      <p:ext uri="{BB962C8B-B14F-4D97-AF65-F5344CB8AC3E}">
        <p14:creationId xmlns:p14="http://schemas.microsoft.com/office/powerpoint/2010/main" val="7445922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4942BC3-4770-4EA9-A9C9-EB303B57BC4A}" type="slidenum">
              <a:rPr lang="en-GB" smtClean="0"/>
              <a:t>21</a:t>
            </a:fld>
            <a:endParaRPr lang="en-GB"/>
          </a:p>
        </p:txBody>
      </p:sp>
    </p:spTree>
    <p:extLst>
      <p:ext uri="{BB962C8B-B14F-4D97-AF65-F5344CB8AC3E}">
        <p14:creationId xmlns:p14="http://schemas.microsoft.com/office/powerpoint/2010/main" val="25688237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4942BC3-4770-4EA9-A9C9-EB303B57BC4A}" type="slidenum">
              <a:rPr lang="en-GB" smtClean="0"/>
              <a:t>25</a:t>
            </a:fld>
            <a:endParaRPr lang="en-GB"/>
          </a:p>
        </p:txBody>
      </p:sp>
    </p:spTree>
    <p:extLst>
      <p:ext uri="{BB962C8B-B14F-4D97-AF65-F5344CB8AC3E}">
        <p14:creationId xmlns:p14="http://schemas.microsoft.com/office/powerpoint/2010/main" val="1966896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4942BC3-4770-4EA9-A9C9-EB303B57BC4A}" type="slidenum">
              <a:rPr lang="en-GB" smtClean="0"/>
              <a:t>26</a:t>
            </a:fld>
            <a:endParaRPr lang="en-GB"/>
          </a:p>
        </p:txBody>
      </p:sp>
    </p:spTree>
    <p:extLst>
      <p:ext uri="{BB962C8B-B14F-4D97-AF65-F5344CB8AC3E}">
        <p14:creationId xmlns:p14="http://schemas.microsoft.com/office/powerpoint/2010/main" val="41391138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4942BC3-4770-4EA9-A9C9-EB303B57BC4A}" type="slidenum">
              <a:rPr lang="en-GB" smtClean="0"/>
              <a:t>27</a:t>
            </a:fld>
            <a:endParaRPr lang="en-GB"/>
          </a:p>
        </p:txBody>
      </p:sp>
    </p:spTree>
    <p:extLst>
      <p:ext uri="{BB962C8B-B14F-4D97-AF65-F5344CB8AC3E}">
        <p14:creationId xmlns:p14="http://schemas.microsoft.com/office/powerpoint/2010/main" val="11485492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4942BC3-4770-4EA9-A9C9-EB303B57BC4A}" type="slidenum">
              <a:rPr lang="en-GB" smtClean="0"/>
              <a:t>28</a:t>
            </a:fld>
            <a:endParaRPr lang="en-GB"/>
          </a:p>
        </p:txBody>
      </p:sp>
    </p:spTree>
    <p:extLst>
      <p:ext uri="{BB962C8B-B14F-4D97-AF65-F5344CB8AC3E}">
        <p14:creationId xmlns:p14="http://schemas.microsoft.com/office/powerpoint/2010/main" val="4019443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4942BC3-4770-4EA9-A9C9-EB303B57BC4A}" type="slidenum">
              <a:rPr lang="en-GB" smtClean="0"/>
              <a:t>29</a:t>
            </a:fld>
            <a:endParaRPr lang="en-GB"/>
          </a:p>
        </p:txBody>
      </p:sp>
    </p:spTree>
    <p:extLst>
      <p:ext uri="{BB962C8B-B14F-4D97-AF65-F5344CB8AC3E}">
        <p14:creationId xmlns:p14="http://schemas.microsoft.com/office/powerpoint/2010/main" val="4046052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4942BC3-4770-4EA9-A9C9-EB303B57BC4A}" type="slidenum">
              <a:rPr lang="en-GB" smtClean="0"/>
              <a:t>30</a:t>
            </a:fld>
            <a:endParaRPr lang="en-GB"/>
          </a:p>
        </p:txBody>
      </p:sp>
    </p:spTree>
    <p:extLst>
      <p:ext uri="{BB962C8B-B14F-4D97-AF65-F5344CB8AC3E}">
        <p14:creationId xmlns:p14="http://schemas.microsoft.com/office/powerpoint/2010/main" val="39531497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4942BC3-4770-4EA9-A9C9-EB303B57BC4A}" type="slidenum">
              <a:rPr lang="en-GB" smtClean="0"/>
              <a:t>31</a:t>
            </a:fld>
            <a:endParaRPr lang="en-GB"/>
          </a:p>
        </p:txBody>
      </p:sp>
    </p:spTree>
    <p:extLst>
      <p:ext uri="{BB962C8B-B14F-4D97-AF65-F5344CB8AC3E}">
        <p14:creationId xmlns:p14="http://schemas.microsoft.com/office/powerpoint/2010/main" val="28748637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4942BC3-4770-4EA9-A9C9-EB303B57BC4A}" type="slidenum">
              <a:rPr lang="en-GB" smtClean="0"/>
              <a:t>35</a:t>
            </a:fld>
            <a:endParaRPr lang="en-GB"/>
          </a:p>
        </p:txBody>
      </p:sp>
    </p:spTree>
    <p:extLst>
      <p:ext uri="{BB962C8B-B14F-4D97-AF65-F5344CB8AC3E}">
        <p14:creationId xmlns:p14="http://schemas.microsoft.com/office/powerpoint/2010/main" val="13969261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4942BC3-4770-4EA9-A9C9-EB303B57BC4A}" type="slidenum">
              <a:rPr lang="en-GB" smtClean="0"/>
              <a:t>36</a:t>
            </a:fld>
            <a:endParaRPr lang="en-GB"/>
          </a:p>
        </p:txBody>
      </p:sp>
    </p:spTree>
    <p:extLst>
      <p:ext uri="{BB962C8B-B14F-4D97-AF65-F5344CB8AC3E}">
        <p14:creationId xmlns:p14="http://schemas.microsoft.com/office/powerpoint/2010/main" val="22670736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a:effectLst/>
                <a:latin typeface="Arial" panose="020B0604020202020204" pitchFamily="34" charset="0"/>
                <a:ea typeface="Calibri" panose="020F0502020204030204" pitchFamily="34" charset="0"/>
              </a:rPr>
              <a:t>Refining the climate neutrality goal and strategic priorities</a:t>
            </a:r>
          </a:p>
          <a:p>
            <a:r>
              <a:rPr lang="en-GB" sz="1800" b="1">
                <a:solidFill>
                  <a:srgbClr val="5D8793"/>
                </a:solidFill>
                <a:effectLst/>
                <a:latin typeface="Arial" panose="020B0604020202020204" pitchFamily="34" charset="0"/>
                <a:ea typeface="Yu Gothic Light" panose="020B0300000000000000" pitchFamily="34" charset="-128"/>
                <a:cs typeface="Times New Roman" panose="02020603050405020304" pitchFamily="18" charset="0"/>
              </a:rPr>
              <a:t>Reviewing the process and underlying </a:t>
            </a:r>
            <a:r>
              <a:rPr lang="en-GB" sz="1800">
                <a:effectLst/>
                <a:latin typeface="Arial" panose="020B0604020202020204" pitchFamily="34" charset="0"/>
                <a:ea typeface="Calibri" panose="020F0502020204030204" pitchFamily="34" charset="0"/>
              </a:rPr>
              <a:t>principles</a:t>
            </a:r>
            <a:r>
              <a:rPr lang="en-GB" sz="1800" b="1">
                <a:solidFill>
                  <a:srgbClr val="5D8793"/>
                </a:solidFill>
                <a:effectLst/>
                <a:latin typeface="Arial" panose="020B0604020202020204" pitchFamily="34" charset="0"/>
                <a:ea typeface="Yu Gothic Light" panose="020B0300000000000000" pitchFamily="34" charset="-128"/>
                <a:cs typeface="Times New Roman" panose="02020603050405020304" pitchFamily="18" charset="0"/>
              </a:rPr>
              <a:t> </a:t>
            </a:r>
            <a:endParaRPr lang="en-GB" sz="1800" b="1">
              <a:solidFill>
                <a:srgbClr val="5D8793"/>
              </a:solidFill>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a:solidFill>
                  <a:srgbClr val="5D8793"/>
                </a:solidFill>
                <a:effectLst/>
                <a:latin typeface="Arial" panose="020B0604020202020204" pitchFamily="34" charset="0"/>
                <a:ea typeface="Yu Gothic Light" panose="020B0300000000000000" pitchFamily="34" charset="-128"/>
                <a:cs typeface="Times New Roman" panose="02020603050405020304" pitchFamily="18" charset="0"/>
              </a:rPr>
              <a:t>Amplifying engagement and including additional signatures</a:t>
            </a:r>
            <a:endParaRPr lang="en-GB" sz="1800" b="1">
              <a:solidFill>
                <a:srgbClr val="5D8793"/>
              </a:solidFill>
              <a:effectLst/>
              <a:latin typeface="Arial" panose="020B0604020202020204" pitchFamily="34" charset="0"/>
              <a:ea typeface="Yu Gothic Light" panose="020B0300000000000000" pitchFamily="34" charset="-128"/>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F4942BC3-4770-4EA9-A9C9-EB303B57BC4A}" type="slidenum">
              <a:rPr lang="en-GB" smtClean="0"/>
              <a:t>37</a:t>
            </a:fld>
            <a:endParaRPr lang="en-GB"/>
          </a:p>
        </p:txBody>
      </p:sp>
    </p:spTree>
    <p:extLst>
      <p:ext uri="{BB962C8B-B14F-4D97-AF65-F5344CB8AC3E}">
        <p14:creationId xmlns:p14="http://schemas.microsoft.com/office/powerpoint/2010/main" val="868095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a:effectLst/>
                <a:latin typeface="Arial" panose="020B0604020202020204" pitchFamily="34" charset="0"/>
                <a:ea typeface="Calibri" panose="020F0502020204030204" pitchFamily="34" charset="0"/>
              </a:rPr>
              <a:t>Refining the climate neutrality goal and strategic priorities</a:t>
            </a:r>
          </a:p>
          <a:p>
            <a:r>
              <a:rPr lang="en-GB" sz="1800" b="1">
                <a:solidFill>
                  <a:srgbClr val="5D8793"/>
                </a:solidFill>
                <a:effectLst/>
                <a:latin typeface="Arial" panose="020B0604020202020204" pitchFamily="34" charset="0"/>
                <a:ea typeface="Yu Gothic Light" panose="020B0300000000000000" pitchFamily="34" charset="-128"/>
                <a:cs typeface="Times New Roman" panose="02020603050405020304" pitchFamily="18" charset="0"/>
              </a:rPr>
              <a:t>Reviewing the process and underlying </a:t>
            </a:r>
            <a:r>
              <a:rPr lang="en-GB" sz="1800">
                <a:effectLst/>
                <a:latin typeface="Arial" panose="020B0604020202020204" pitchFamily="34" charset="0"/>
                <a:ea typeface="Calibri" panose="020F0502020204030204" pitchFamily="34" charset="0"/>
              </a:rPr>
              <a:t>principles</a:t>
            </a:r>
            <a:r>
              <a:rPr lang="en-GB" sz="1800" b="1">
                <a:solidFill>
                  <a:srgbClr val="5D8793"/>
                </a:solidFill>
                <a:effectLst/>
                <a:latin typeface="Arial" panose="020B0604020202020204" pitchFamily="34" charset="0"/>
                <a:ea typeface="Yu Gothic Light" panose="020B0300000000000000" pitchFamily="34" charset="-128"/>
                <a:cs typeface="Times New Roman" panose="02020603050405020304" pitchFamily="18" charset="0"/>
              </a:rPr>
              <a:t> </a:t>
            </a:r>
            <a:endParaRPr lang="en-GB" sz="1800" b="1">
              <a:solidFill>
                <a:srgbClr val="5D8793"/>
              </a:solidFill>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a:solidFill>
                  <a:srgbClr val="5D8793"/>
                </a:solidFill>
                <a:effectLst/>
                <a:latin typeface="Arial" panose="020B0604020202020204" pitchFamily="34" charset="0"/>
                <a:ea typeface="Yu Gothic Light" panose="020B0300000000000000" pitchFamily="34" charset="-128"/>
                <a:cs typeface="Times New Roman" panose="02020603050405020304" pitchFamily="18" charset="0"/>
              </a:rPr>
              <a:t>Amplifying engagement and including additional signatures</a:t>
            </a:r>
            <a:endParaRPr lang="en-GB" sz="1800" b="1">
              <a:solidFill>
                <a:srgbClr val="5D8793"/>
              </a:solidFill>
              <a:effectLst/>
              <a:latin typeface="Arial" panose="020B0604020202020204" pitchFamily="34" charset="0"/>
              <a:ea typeface="Yu Gothic Light" panose="020B0300000000000000" pitchFamily="34" charset="-128"/>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F4942BC3-4770-4EA9-A9C9-EB303B57BC4A}" type="slidenum">
              <a:rPr lang="en-GB" smtClean="0"/>
              <a:t>38</a:t>
            </a:fld>
            <a:endParaRPr lang="en-GB"/>
          </a:p>
        </p:txBody>
      </p:sp>
    </p:spTree>
    <p:extLst>
      <p:ext uri="{BB962C8B-B14F-4D97-AF65-F5344CB8AC3E}">
        <p14:creationId xmlns:p14="http://schemas.microsoft.com/office/powerpoint/2010/main" val="12090367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2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0.svg"/><Relationship Id="rId7"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5.svg"/><Relationship Id="rId4" Type="http://schemas.openxmlformats.org/officeDocument/2006/relationships/image" Target="../media/image3.png"/><Relationship Id="rId9" Type="http://schemas.openxmlformats.org/officeDocument/2006/relationships/image" Target="../media/image14.png"/></Relationships>
</file>

<file path=ppt/slideLayouts/_rels/slideLayout29.xml.rels><?xml version="1.0" encoding="UTF-8" standalone="yes"?>
<Relationships xmlns="http://schemas.openxmlformats.org/package/2006/relationships"><Relationship Id="rId13" Type="http://schemas.openxmlformats.org/officeDocument/2006/relationships/image" Target="../media/image26.jpeg"/><Relationship Id="rId18" Type="http://schemas.openxmlformats.org/officeDocument/2006/relationships/image" Target="../media/image31.jpeg"/><Relationship Id="rId26" Type="http://schemas.openxmlformats.org/officeDocument/2006/relationships/image" Target="../media/image39.jpeg"/><Relationship Id="rId21" Type="http://schemas.openxmlformats.org/officeDocument/2006/relationships/image" Target="../media/image34.png"/><Relationship Id="rId34" Type="http://schemas.openxmlformats.org/officeDocument/2006/relationships/image" Target="../media/image47.png"/><Relationship Id="rId7" Type="http://schemas.openxmlformats.org/officeDocument/2006/relationships/image" Target="../media/image20.jpeg"/><Relationship Id="rId12" Type="http://schemas.openxmlformats.org/officeDocument/2006/relationships/image" Target="../media/image25.png"/><Relationship Id="rId17" Type="http://schemas.openxmlformats.org/officeDocument/2006/relationships/image" Target="../media/image30.png"/><Relationship Id="rId25" Type="http://schemas.openxmlformats.org/officeDocument/2006/relationships/image" Target="../media/image38.png"/><Relationship Id="rId33" Type="http://schemas.openxmlformats.org/officeDocument/2006/relationships/image" Target="../media/image46.png"/><Relationship Id="rId38" Type="http://schemas.openxmlformats.org/officeDocument/2006/relationships/image" Target="../media/image2.png"/><Relationship Id="rId2" Type="http://schemas.openxmlformats.org/officeDocument/2006/relationships/image" Target="../media/image16.png"/><Relationship Id="rId16" Type="http://schemas.openxmlformats.org/officeDocument/2006/relationships/image" Target="../media/image29.jpeg"/><Relationship Id="rId20" Type="http://schemas.openxmlformats.org/officeDocument/2006/relationships/image" Target="../media/image33.png"/><Relationship Id="rId29" Type="http://schemas.openxmlformats.org/officeDocument/2006/relationships/image" Target="../media/image42.jpeg"/><Relationship Id="rId1" Type="http://schemas.openxmlformats.org/officeDocument/2006/relationships/slideMaster" Target="../slideMasters/slideMaster1.xml"/><Relationship Id="rId6" Type="http://schemas.openxmlformats.org/officeDocument/2006/relationships/image" Target="../media/image19.png"/><Relationship Id="rId11" Type="http://schemas.openxmlformats.org/officeDocument/2006/relationships/image" Target="../media/image24.png"/><Relationship Id="rId24" Type="http://schemas.openxmlformats.org/officeDocument/2006/relationships/image" Target="../media/image37.jpeg"/><Relationship Id="rId32" Type="http://schemas.openxmlformats.org/officeDocument/2006/relationships/image" Target="../media/image45.jpeg"/><Relationship Id="rId37" Type="http://schemas.openxmlformats.org/officeDocument/2006/relationships/image" Target="../media/image50.png"/><Relationship Id="rId5" Type="http://schemas.openxmlformats.org/officeDocument/2006/relationships/image" Target="../media/image18.png"/><Relationship Id="rId15" Type="http://schemas.openxmlformats.org/officeDocument/2006/relationships/image" Target="../media/image28.png"/><Relationship Id="rId23" Type="http://schemas.openxmlformats.org/officeDocument/2006/relationships/image" Target="../media/image36.jpeg"/><Relationship Id="rId28" Type="http://schemas.openxmlformats.org/officeDocument/2006/relationships/image" Target="../media/image41.png"/><Relationship Id="rId36" Type="http://schemas.openxmlformats.org/officeDocument/2006/relationships/image" Target="../media/image49.jpeg"/><Relationship Id="rId10" Type="http://schemas.openxmlformats.org/officeDocument/2006/relationships/image" Target="../media/image23.png"/><Relationship Id="rId19" Type="http://schemas.openxmlformats.org/officeDocument/2006/relationships/image" Target="../media/image32.png"/><Relationship Id="rId31" Type="http://schemas.openxmlformats.org/officeDocument/2006/relationships/image" Target="../media/image44.png"/><Relationship Id="rId4" Type="http://schemas.openxmlformats.org/officeDocument/2006/relationships/image" Target="../media/image17.png"/><Relationship Id="rId9" Type="http://schemas.openxmlformats.org/officeDocument/2006/relationships/image" Target="../media/image22.png"/><Relationship Id="rId14" Type="http://schemas.openxmlformats.org/officeDocument/2006/relationships/image" Target="../media/image27.jpeg"/><Relationship Id="rId22" Type="http://schemas.openxmlformats.org/officeDocument/2006/relationships/image" Target="../media/image35.png"/><Relationship Id="rId27" Type="http://schemas.openxmlformats.org/officeDocument/2006/relationships/image" Target="../media/image40.png"/><Relationship Id="rId30" Type="http://schemas.openxmlformats.org/officeDocument/2006/relationships/image" Target="../media/image43.jpeg"/><Relationship Id="rId35" Type="http://schemas.openxmlformats.org/officeDocument/2006/relationships/image" Target="../media/image48.png"/><Relationship Id="rId8" Type="http://schemas.openxmlformats.org/officeDocument/2006/relationships/image" Target="../media/image21.png"/><Relationship Id="rId3" Type="http://schemas.openxmlformats.org/officeDocument/2006/relationships/image" Target="../media/image5.png"/></Relationships>
</file>

<file path=ppt/slideLayouts/_rels/slideLayout30.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jpeg"/><Relationship Id="rId18" Type="http://schemas.openxmlformats.org/officeDocument/2006/relationships/image" Target="../media/image32.png"/><Relationship Id="rId26" Type="http://schemas.openxmlformats.org/officeDocument/2006/relationships/image" Target="../media/image36.jpeg"/><Relationship Id="rId3" Type="http://schemas.openxmlformats.org/officeDocument/2006/relationships/image" Target="../media/image5.png"/><Relationship Id="rId21" Type="http://schemas.openxmlformats.org/officeDocument/2006/relationships/image" Target="../media/image35.png"/><Relationship Id="rId7" Type="http://schemas.openxmlformats.org/officeDocument/2006/relationships/image" Target="../media/image21.png"/><Relationship Id="rId12" Type="http://schemas.openxmlformats.org/officeDocument/2006/relationships/image" Target="../media/image26.jpeg"/><Relationship Id="rId17" Type="http://schemas.openxmlformats.org/officeDocument/2006/relationships/image" Target="../media/image31.jpeg"/><Relationship Id="rId25" Type="http://schemas.openxmlformats.org/officeDocument/2006/relationships/image" Target="../media/image2.png"/><Relationship Id="rId2" Type="http://schemas.openxmlformats.org/officeDocument/2006/relationships/image" Target="../media/image16.png"/><Relationship Id="rId16" Type="http://schemas.openxmlformats.org/officeDocument/2006/relationships/image" Target="../media/image30.png"/><Relationship Id="rId20" Type="http://schemas.openxmlformats.org/officeDocument/2006/relationships/image" Target="../media/image34.png"/><Relationship Id="rId1" Type="http://schemas.openxmlformats.org/officeDocument/2006/relationships/slideMaster" Target="../slideMasters/slideMaster1.xml"/><Relationship Id="rId6" Type="http://schemas.openxmlformats.org/officeDocument/2006/relationships/image" Target="../media/image19.png"/><Relationship Id="rId11" Type="http://schemas.openxmlformats.org/officeDocument/2006/relationships/image" Target="../media/image25.png"/><Relationship Id="rId24" Type="http://schemas.openxmlformats.org/officeDocument/2006/relationships/image" Target="../media/image50.png"/><Relationship Id="rId5" Type="http://schemas.openxmlformats.org/officeDocument/2006/relationships/image" Target="../media/image18.png"/><Relationship Id="rId15" Type="http://schemas.openxmlformats.org/officeDocument/2006/relationships/image" Target="../media/image29.jpeg"/><Relationship Id="rId23" Type="http://schemas.openxmlformats.org/officeDocument/2006/relationships/image" Target="../media/image38.png"/><Relationship Id="rId28" Type="http://schemas.openxmlformats.org/officeDocument/2006/relationships/image" Target="../media/image48.png"/><Relationship Id="rId10" Type="http://schemas.openxmlformats.org/officeDocument/2006/relationships/image" Target="../media/image24.png"/><Relationship Id="rId19" Type="http://schemas.openxmlformats.org/officeDocument/2006/relationships/image" Target="../media/image33.png"/><Relationship Id="rId4" Type="http://schemas.openxmlformats.org/officeDocument/2006/relationships/image" Target="../media/image17.png"/><Relationship Id="rId9" Type="http://schemas.openxmlformats.org/officeDocument/2006/relationships/image" Target="../media/image23.png"/><Relationship Id="rId14" Type="http://schemas.openxmlformats.org/officeDocument/2006/relationships/image" Target="../media/image28.png"/><Relationship Id="rId22" Type="http://schemas.openxmlformats.org/officeDocument/2006/relationships/image" Target="../media/image37.jpeg"/><Relationship Id="rId27" Type="http://schemas.openxmlformats.org/officeDocument/2006/relationships/image" Target="../media/image39.jpeg"/></Relationships>
</file>

<file path=ppt/slideLayouts/_rels/slideLayout31.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51.png"/><Relationship Id="rId1" Type="http://schemas.openxmlformats.org/officeDocument/2006/relationships/slideMaster" Target="../slideMasters/slideMaster1.xml"/><Relationship Id="rId6" Type="http://schemas.openxmlformats.org/officeDocument/2006/relationships/image" Target="../media/image55.png"/><Relationship Id="rId5" Type="http://schemas.openxmlformats.org/officeDocument/2006/relationships/image" Target="../media/image54.png"/><Relationship Id="rId10" Type="http://schemas.openxmlformats.org/officeDocument/2006/relationships/image" Target="../media/image2.png"/><Relationship Id="rId4" Type="http://schemas.openxmlformats.org/officeDocument/2006/relationships/image" Target="../media/image53.png"/><Relationship Id="rId9" Type="http://schemas.openxmlformats.org/officeDocument/2006/relationships/image" Target="../media/image58.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7" name="Google Shape;16;p18">
            <a:extLst>
              <a:ext uri="{FF2B5EF4-FFF2-40B4-BE49-F238E27FC236}">
                <a16:creationId xmlns:a16="http://schemas.microsoft.com/office/drawing/2014/main" id="{425DF4CF-3A3A-C9A9-EF78-0FEFF4CAE83D}"/>
              </a:ext>
            </a:extLst>
          </p:cNvPr>
          <p:cNvSpPr/>
          <p:nvPr userDrawn="1"/>
        </p:nvSpPr>
        <p:spPr>
          <a:xfrm>
            <a:off x="0" y="0"/>
            <a:ext cx="12192000" cy="6157452"/>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pic>
        <p:nvPicPr>
          <p:cNvPr id="8" name="Google Shape;17;p18">
            <a:extLst>
              <a:ext uri="{FF2B5EF4-FFF2-40B4-BE49-F238E27FC236}">
                <a16:creationId xmlns:a16="http://schemas.microsoft.com/office/drawing/2014/main" id="{EE77AD72-9BE1-E69B-2066-3BDAB2000578}"/>
              </a:ext>
            </a:extLst>
          </p:cNvPr>
          <p:cNvPicPr preferRelativeResize="0"/>
          <p:nvPr userDrawn="1"/>
        </p:nvPicPr>
        <p:blipFill rotWithShape="1">
          <a:blip r:embed="rId2">
            <a:alphaModFix/>
          </a:blip>
          <a:srcRect/>
          <a:stretch/>
        </p:blipFill>
        <p:spPr>
          <a:xfrm>
            <a:off x="399495" y="403686"/>
            <a:ext cx="11141475" cy="5412349"/>
          </a:xfrm>
          <a:prstGeom prst="rect">
            <a:avLst/>
          </a:prstGeom>
          <a:noFill/>
          <a:ln>
            <a:noFill/>
          </a:ln>
        </p:spPr>
      </p:pic>
      <p:pic>
        <p:nvPicPr>
          <p:cNvPr id="9" name="Google Shape;191;p32">
            <a:extLst>
              <a:ext uri="{FF2B5EF4-FFF2-40B4-BE49-F238E27FC236}">
                <a16:creationId xmlns:a16="http://schemas.microsoft.com/office/drawing/2014/main" id="{B0A761D9-8D62-4701-D628-7E0C7D54C71C}"/>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3132909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v1">
    <p:spTree>
      <p:nvGrpSpPr>
        <p:cNvPr id="1" name=""/>
        <p:cNvGrpSpPr/>
        <p:nvPr/>
      </p:nvGrpSpPr>
      <p:grpSpPr>
        <a:xfrm>
          <a:off x="0" y="0"/>
          <a:ext cx="0" cy="0"/>
          <a:chOff x="0" y="0"/>
          <a:chExt cx="0" cy="0"/>
        </a:xfrm>
      </p:grpSpPr>
      <p:sp>
        <p:nvSpPr>
          <p:cNvPr id="7" name="Google Shape;51;p26">
            <a:extLst>
              <a:ext uri="{FF2B5EF4-FFF2-40B4-BE49-F238E27FC236}">
                <a16:creationId xmlns:a16="http://schemas.microsoft.com/office/drawing/2014/main" id="{DF99ED17-CDF1-1652-652E-459487ACE6C8}"/>
              </a:ext>
            </a:extLst>
          </p:cNvPr>
          <p:cNvSpPr/>
          <p:nvPr userDrawn="1"/>
        </p:nvSpPr>
        <p:spPr>
          <a:xfrm>
            <a:off x="-6350" y="-23906"/>
            <a:ext cx="12198350" cy="6157452"/>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pic>
        <p:nvPicPr>
          <p:cNvPr id="8" name="Google Shape;52;p26">
            <a:extLst>
              <a:ext uri="{FF2B5EF4-FFF2-40B4-BE49-F238E27FC236}">
                <a16:creationId xmlns:a16="http://schemas.microsoft.com/office/drawing/2014/main" id="{73DF7A3D-B4DC-6F89-4E64-AFB30F4F4DDA}"/>
              </a:ext>
            </a:extLst>
          </p:cNvPr>
          <p:cNvPicPr preferRelativeResize="0"/>
          <p:nvPr userDrawn="1"/>
        </p:nvPicPr>
        <p:blipFill rotWithShape="1">
          <a:blip r:embed="rId2">
            <a:alphaModFix/>
          </a:blip>
          <a:srcRect/>
          <a:stretch/>
        </p:blipFill>
        <p:spPr>
          <a:xfrm>
            <a:off x="11353800" y="75975"/>
            <a:ext cx="738813" cy="738813"/>
          </a:xfrm>
          <a:prstGeom prst="rect">
            <a:avLst/>
          </a:prstGeom>
          <a:noFill/>
          <a:ln>
            <a:noFill/>
          </a:ln>
        </p:spPr>
      </p:pic>
      <p:pic>
        <p:nvPicPr>
          <p:cNvPr id="9" name="Google Shape;191;p32">
            <a:extLst>
              <a:ext uri="{FF2B5EF4-FFF2-40B4-BE49-F238E27FC236}">
                <a16:creationId xmlns:a16="http://schemas.microsoft.com/office/drawing/2014/main" id="{20196DF0-3B0D-1540-EF4E-5BA7E7B82CC4}"/>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
        <p:nvSpPr>
          <p:cNvPr id="2" name="Title 1">
            <a:extLst>
              <a:ext uri="{FF2B5EF4-FFF2-40B4-BE49-F238E27FC236}">
                <a16:creationId xmlns:a16="http://schemas.microsoft.com/office/drawing/2014/main" id="{77D22215-ABC0-8CBD-4282-199BFF7A4BD9}"/>
              </a:ext>
            </a:extLst>
          </p:cNvPr>
          <p:cNvSpPr>
            <a:spLocks noGrp="1"/>
          </p:cNvSpPr>
          <p:nvPr>
            <p:ph type="title" hasCustomPrompt="1"/>
          </p:nvPr>
        </p:nvSpPr>
        <p:spPr>
          <a:xfrm>
            <a:off x="838200" y="1379974"/>
            <a:ext cx="10515600" cy="2225675"/>
          </a:xfrm>
        </p:spPr>
        <p:txBody>
          <a:bodyPr anchor="b"/>
          <a:lstStyle>
            <a:lvl1pPr>
              <a:defRPr sz="6000">
                <a:solidFill>
                  <a:schemeClr val="bg1"/>
                </a:solidFill>
              </a:defRPr>
            </a:lvl1pPr>
          </a:lstStyle>
          <a:p>
            <a:r>
              <a:rPr lang="en-US"/>
              <a:t>Click to add title</a:t>
            </a:r>
          </a:p>
        </p:txBody>
      </p:sp>
      <p:sp>
        <p:nvSpPr>
          <p:cNvPr id="3" name="Text Placeholder 2">
            <a:extLst>
              <a:ext uri="{FF2B5EF4-FFF2-40B4-BE49-F238E27FC236}">
                <a16:creationId xmlns:a16="http://schemas.microsoft.com/office/drawing/2014/main" id="{B7CAD7DA-6369-8E99-4AFC-7488E37E7F09}"/>
              </a:ext>
            </a:extLst>
          </p:cNvPr>
          <p:cNvSpPr>
            <a:spLocks noGrp="1"/>
          </p:cNvSpPr>
          <p:nvPr>
            <p:ph type="body" idx="1" hasCustomPrompt="1"/>
          </p:nvPr>
        </p:nvSpPr>
        <p:spPr>
          <a:xfrm>
            <a:off x="838200" y="3781911"/>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add subtitle</a:t>
            </a:r>
          </a:p>
        </p:txBody>
      </p:sp>
    </p:spTree>
    <p:extLst>
      <p:ext uri="{BB962C8B-B14F-4D97-AF65-F5344CB8AC3E}">
        <p14:creationId xmlns:p14="http://schemas.microsoft.com/office/powerpoint/2010/main" val="4165046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v2">
    <p:spTree>
      <p:nvGrpSpPr>
        <p:cNvPr id="1" name=""/>
        <p:cNvGrpSpPr/>
        <p:nvPr/>
      </p:nvGrpSpPr>
      <p:grpSpPr>
        <a:xfrm>
          <a:off x="0" y="0"/>
          <a:ext cx="0" cy="0"/>
          <a:chOff x="0" y="0"/>
          <a:chExt cx="0" cy="0"/>
        </a:xfrm>
      </p:grpSpPr>
      <p:pic>
        <p:nvPicPr>
          <p:cNvPr id="5" name="Google Shape;242;g2487a25ea73_0_0">
            <a:extLst>
              <a:ext uri="{FF2B5EF4-FFF2-40B4-BE49-F238E27FC236}">
                <a16:creationId xmlns:a16="http://schemas.microsoft.com/office/drawing/2014/main" id="{6B933AF0-04E0-A73B-BBC3-180A2BE84E59}"/>
              </a:ext>
            </a:extLst>
          </p:cNvPr>
          <p:cNvPicPr preferRelativeResize="0"/>
          <p:nvPr userDrawn="1"/>
        </p:nvPicPr>
        <p:blipFill rotWithShape="1">
          <a:blip r:embed="rId2">
            <a:alphaModFix/>
          </a:blip>
          <a:srcRect/>
          <a:stretch/>
        </p:blipFill>
        <p:spPr>
          <a:xfrm>
            <a:off x="-1" y="0"/>
            <a:ext cx="12192000" cy="6858001"/>
          </a:xfrm>
          <a:prstGeom prst="rect">
            <a:avLst/>
          </a:prstGeom>
          <a:noFill/>
          <a:ln>
            <a:noFill/>
          </a:ln>
        </p:spPr>
      </p:pic>
      <p:pic>
        <p:nvPicPr>
          <p:cNvPr id="9" name="Google Shape;191;p32">
            <a:extLst>
              <a:ext uri="{FF2B5EF4-FFF2-40B4-BE49-F238E27FC236}">
                <a16:creationId xmlns:a16="http://schemas.microsoft.com/office/drawing/2014/main" id="{20196DF0-3B0D-1540-EF4E-5BA7E7B82CC4}"/>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
        <p:nvSpPr>
          <p:cNvPr id="2" name="Title 1">
            <a:extLst>
              <a:ext uri="{FF2B5EF4-FFF2-40B4-BE49-F238E27FC236}">
                <a16:creationId xmlns:a16="http://schemas.microsoft.com/office/drawing/2014/main" id="{77D22215-ABC0-8CBD-4282-199BFF7A4BD9}"/>
              </a:ext>
            </a:extLst>
          </p:cNvPr>
          <p:cNvSpPr>
            <a:spLocks noGrp="1"/>
          </p:cNvSpPr>
          <p:nvPr>
            <p:ph type="title" hasCustomPrompt="1"/>
          </p:nvPr>
        </p:nvSpPr>
        <p:spPr>
          <a:xfrm>
            <a:off x="838200" y="1379974"/>
            <a:ext cx="10515600" cy="2225675"/>
          </a:xfrm>
        </p:spPr>
        <p:txBody>
          <a:bodyPr anchor="b"/>
          <a:lstStyle>
            <a:lvl1pPr>
              <a:defRPr sz="6000">
                <a:solidFill>
                  <a:srgbClr val="0D5364"/>
                </a:solidFill>
              </a:defRPr>
            </a:lvl1pPr>
          </a:lstStyle>
          <a:p>
            <a:r>
              <a:rPr lang="en-US"/>
              <a:t>Click to add title</a:t>
            </a:r>
          </a:p>
        </p:txBody>
      </p:sp>
      <p:sp>
        <p:nvSpPr>
          <p:cNvPr id="3" name="Text Placeholder 2">
            <a:extLst>
              <a:ext uri="{FF2B5EF4-FFF2-40B4-BE49-F238E27FC236}">
                <a16:creationId xmlns:a16="http://schemas.microsoft.com/office/drawing/2014/main" id="{B7CAD7DA-6369-8E99-4AFC-7488E37E7F09}"/>
              </a:ext>
            </a:extLst>
          </p:cNvPr>
          <p:cNvSpPr>
            <a:spLocks noGrp="1"/>
          </p:cNvSpPr>
          <p:nvPr>
            <p:ph type="body" idx="1" hasCustomPrompt="1"/>
          </p:nvPr>
        </p:nvSpPr>
        <p:spPr>
          <a:xfrm>
            <a:off x="838200" y="3781911"/>
            <a:ext cx="10515600" cy="1500187"/>
          </a:xfrm>
        </p:spPr>
        <p:txBody>
          <a:bodyPr/>
          <a:lstStyle>
            <a:lvl1pPr marL="0" indent="0">
              <a:buNone/>
              <a:defRPr sz="2400">
                <a:solidFill>
                  <a:srgbClr val="0D536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add subtitle</a:t>
            </a:r>
          </a:p>
        </p:txBody>
      </p:sp>
      <p:pic>
        <p:nvPicPr>
          <p:cNvPr id="6" name="Picture 5" descr="A colorful circle with a black background&#10;&#10;Description automatically generated">
            <a:extLst>
              <a:ext uri="{FF2B5EF4-FFF2-40B4-BE49-F238E27FC236}">
                <a16:creationId xmlns:a16="http://schemas.microsoft.com/office/drawing/2014/main" id="{24688AAD-B3A0-F8F9-6E5A-C8D73F1EC46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439955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v3">
    <p:spTree>
      <p:nvGrpSpPr>
        <p:cNvPr id="1" name=""/>
        <p:cNvGrpSpPr/>
        <p:nvPr/>
      </p:nvGrpSpPr>
      <p:grpSpPr>
        <a:xfrm>
          <a:off x="0" y="0"/>
          <a:ext cx="0" cy="0"/>
          <a:chOff x="0" y="0"/>
          <a:chExt cx="0" cy="0"/>
        </a:xfrm>
      </p:grpSpPr>
      <p:sp>
        <p:nvSpPr>
          <p:cNvPr id="6" name="Google Shape;51;p26">
            <a:extLst>
              <a:ext uri="{FF2B5EF4-FFF2-40B4-BE49-F238E27FC236}">
                <a16:creationId xmlns:a16="http://schemas.microsoft.com/office/drawing/2014/main" id="{4CD3E5D9-7494-61DB-08D3-90155A542CCD}"/>
              </a:ext>
            </a:extLst>
          </p:cNvPr>
          <p:cNvSpPr/>
          <p:nvPr userDrawn="1"/>
        </p:nvSpPr>
        <p:spPr>
          <a:xfrm>
            <a:off x="-6350" y="-23906"/>
            <a:ext cx="12198350" cy="6157452"/>
          </a:xfrm>
          <a:prstGeom prst="rect">
            <a:avLst/>
          </a:prstGeom>
          <a:solidFill>
            <a:srgbClr val="A2D5D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pic>
        <p:nvPicPr>
          <p:cNvPr id="9" name="Google Shape;191;p32">
            <a:extLst>
              <a:ext uri="{FF2B5EF4-FFF2-40B4-BE49-F238E27FC236}">
                <a16:creationId xmlns:a16="http://schemas.microsoft.com/office/drawing/2014/main" id="{20196DF0-3B0D-1540-EF4E-5BA7E7B82CC4}"/>
              </a:ext>
            </a:extLst>
          </p:cNvPr>
          <p:cNvPicPr preferRelativeResize="0"/>
          <p:nvPr userDrawn="1"/>
        </p:nvPicPr>
        <p:blipFill>
          <a:blip r:embed="rId2">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
        <p:nvSpPr>
          <p:cNvPr id="2" name="Title 1">
            <a:extLst>
              <a:ext uri="{FF2B5EF4-FFF2-40B4-BE49-F238E27FC236}">
                <a16:creationId xmlns:a16="http://schemas.microsoft.com/office/drawing/2014/main" id="{77D22215-ABC0-8CBD-4282-199BFF7A4BD9}"/>
              </a:ext>
            </a:extLst>
          </p:cNvPr>
          <p:cNvSpPr>
            <a:spLocks noGrp="1"/>
          </p:cNvSpPr>
          <p:nvPr>
            <p:ph type="title" hasCustomPrompt="1"/>
          </p:nvPr>
        </p:nvSpPr>
        <p:spPr>
          <a:xfrm>
            <a:off x="838200" y="1379974"/>
            <a:ext cx="10515600" cy="2225675"/>
          </a:xfrm>
        </p:spPr>
        <p:txBody>
          <a:bodyPr anchor="b"/>
          <a:lstStyle>
            <a:lvl1pPr>
              <a:defRPr sz="6000">
                <a:solidFill>
                  <a:srgbClr val="0D5364"/>
                </a:solidFill>
              </a:defRPr>
            </a:lvl1pPr>
          </a:lstStyle>
          <a:p>
            <a:r>
              <a:rPr lang="en-US"/>
              <a:t>Click to add title</a:t>
            </a:r>
          </a:p>
        </p:txBody>
      </p:sp>
      <p:sp>
        <p:nvSpPr>
          <p:cNvPr id="3" name="Text Placeholder 2">
            <a:extLst>
              <a:ext uri="{FF2B5EF4-FFF2-40B4-BE49-F238E27FC236}">
                <a16:creationId xmlns:a16="http://schemas.microsoft.com/office/drawing/2014/main" id="{B7CAD7DA-6369-8E99-4AFC-7488E37E7F09}"/>
              </a:ext>
            </a:extLst>
          </p:cNvPr>
          <p:cNvSpPr>
            <a:spLocks noGrp="1"/>
          </p:cNvSpPr>
          <p:nvPr>
            <p:ph type="body" idx="1" hasCustomPrompt="1"/>
          </p:nvPr>
        </p:nvSpPr>
        <p:spPr>
          <a:xfrm>
            <a:off x="838200" y="3781911"/>
            <a:ext cx="10515600" cy="1500187"/>
          </a:xfrm>
        </p:spPr>
        <p:txBody>
          <a:bodyPr/>
          <a:lstStyle>
            <a:lvl1pPr marL="0" indent="0">
              <a:buNone/>
              <a:defRPr sz="2400">
                <a:solidFill>
                  <a:srgbClr val="0D536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add subtitle</a:t>
            </a:r>
          </a:p>
        </p:txBody>
      </p:sp>
      <p:pic>
        <p:nvPicPr>
          <p:cNvPr id="7" name="Picture 6" descr="A colorful circle with a black background&#10;&#10;Description automatically generated">
            <a:extLst>
              <a:ext uri="{FF2B5EF4-FFF2-40B4-BE49-F238E27FC236}">
                <a16:creationId xmlns:a16="http://schemas.microsoft.com/office/drawing/2014/main" id="{12FE74BF-E029-731E-54BC-A056007F7BE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362704413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v4">
    <p:spTree>
      <p:nvGrpSpPr>
        <p:cNvPr id="1" name=""/>
        <p:cNvGrpSpPr/>
        <p:nvPr/>
      </p:nvGrpSpPr>
      <p:grpSpPr>
        <a:xfrm>
          <a:off x="0" y="0"/>
          <a:ext cx="0" cy="0"/>
          <a:chOff x="0" y="0"/>
          <a:chExt cx="0" cy="0"/>
        </a:xfrm>
      </p:grpSpPr>
      <p:sp>
        <p:nvSpPr>
          <p:cNvPr id="6" name="Google Shape;51;p26">
            <a:extLst>
              <a:ext uri="{FF2B5EF4-FFF2-40B4-BE49-F238E27FC236}">
                <a16:creationId xmlns:a16="http://schemas.microsoft.com/office/drawing/2014/main" id="{4CD3E5D9-7494-61DB-08D3-90155A542CCD}"/>
              </a:ext>
            </a:extLst>
          </p:cNvPr>
          <p:cNvSpPr/>
          <p:nvPr userDrawn="1"/>
        </p:nvSpPr>
        <p:spPr>
          <a:xfrm>
            <a:off x="-6350" y="-23906"/>
            <a:ext cx="12198350" cy="6157452"/>
          </a:xfrm>
          <a:prstGeom prst="rect">
            <a:avLst/>
          </a:prstGeom>
          <a:solidFill>
            <a:schemeClr val="accent3"/>
          </a:solidFill>
          <a:ln>
            <a:solidFill>
              <a:schemeClr val="accent3"/>
            </a:solid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pic>
        <p:nvPicPr>
          <p:cNvPr id="9" name="Google Shape;191;p32">
            <a:extLst>
              <a:ext uri="{FF2B5EF4-FFF2-40B4-BE49-F238E27FC236}">
                <a16:creationId xmlns:a16="http://schemas.microsoft.com/office/drawing/2014/main" id="{20196DF0-3B0D-1540-EF4E-5BA7E7B82CC4}"/>
              </a:ext>
            </a:extLst>
          </p:cNvPr>
          <p:cNvPicPr preferRelativeResize="0"/>
          <p:nvPr userDrawn="1"/>
        </p:nvPicPr>
        <p:blipFill>
          <a:blip r:embed="rId2">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
        <p:nvSpPr>
          <p:cNvPr id="2" name="Title 1">
            <a:extLst>
              <a:ext uri="{FF2B5EF4-FFF2-40B4-BE49-F238E27FC236}">
                <a16:creationId xmlns:a16="http://schemas.microsoft.com/office/drawing/2014/main" id="{77D22215-ABC0-8CBD-4282-199BFF7A4BD9}"/>
              </a:ext>
            </a:extLst>
          </p:cNvPr>
          <p:cNvSpPr>
            <a:spLocks noGrp="1"/>
          </p:cNvSpPr>
          <p:nvPr>
            <p:ph type="title" hasCustomPrompt="1"/>
          </p:nvPr>
        </p:nvSpPr>
        <p:spPr>
          <a:xfrm>
            <a:off x="838200" y="1379974"/>
            <a:ext cx="10515600" cy="2225675"/>
          </a:xfrm>
        </p:spPr>
        <p:txBody>
          <a:bodyPr anchor="b"/>
          <a:lstStyle>
            <a:lvl1pPr>
              <a:defRPr sz="6000">
                <a:solidFill>
                  <a:srgbClr val="0D5364"/>
                </a:solidFill>
              </a:defRPr>
            </a:lvl1pPr>
          </a:lstStyle>
          <a:p>
            <a:r>
              <a:rPr lang="en-US"/>
              <a:t>Click to add title</a:t>
            </a:r>
          </a:p>
        </p:txBody>
      </p:sp>
      <p:sp>
        <p:nvSpPr>
          <p:cNvPr id="3" name="Text Placeholder 2">
            <a:extLst>
              <a:ext uri="{FF2B5EF4-FFF2-40B4-BE49-F238E27FC236}">
                <a16:creationId xmlns:a16="http://schemas.microsoft.com/office/drawing/2014/main" id="{B7CAD7DA-6369-8E99-4AFC-7488E37E7F09}"/>
              </a:ext>
            </a:extLst>
          </p:cNvPr>
          <p:cNvSpPr>
            <a:spLocks noGrp="1"/>
          </p:cNvSpPr>
          <p:nvPr>
            <p:ph type="body" idx="1" hasCustomPrompt="1"/>
          </p:nvPr>
        </p:nvSpPr>
        <p:spPr>
          <a:xfrm>
            <a:off x="838200" y="3781911"/>
            <a:ext cx="10515600" cy="1500187"/>
          </a:xfrm>
        </p:spPr>
        <p:txBody>
          <a:bodyPr/>
          <a:lstStyle>
            <a:lvl1pPr marL="0" indent="0">
              <a:buNone/>
              <a:defRPr sz="2400">
                <a:solidFill>
                  <a:srgbClr val="0D536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add subtitle</a:t>
            </a:r>
          </a:p>
        </p:txBody>
      </p:sp>
      <p:pic>
        <p:nvPicPr>
          <p:cNvPr id="7" name="Picture 6" descr="A colorful circle with a black background&#10;&#10;Description automatically generated">
            <a:extLst>
              <a:ext uri="{FF2B5EF4-FFF2-40B4-BE49-F238E27FC236}">
                <a16:creationId xmlns:a16="http://schemas.microsoft.com/office/drawing/2014/main" id="{12FE74BF-E029-731E-54BC-A056007F7BE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302057061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v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22215-ABC0-8CBD-4282-199BFF7A4BD9}"/>
              </a:ext>
            </a:extLst>
          </p:cNvPr>
          <p:cNvSpPr>
            <a:spLocks noGrp="1"/>
          </p:cNvSpPr>
          <p:nvPr>
            <p:ph type="title" hasCustomPrompt="1"/>
          </p:nvPr>
        </p:nvSpPr>
        <p:spPr>
          <a:xfrm>
            <a:off x="838200" y="1379974"/>
            <a:ext cx="10515600" cy="2225675"/>
          </a:xfrm>
        </p:spPr>
        <p:txBody>
          <a:bodyPr anchor="b"/>
          <a:lstStyle>
            <a:lvl1pPr>
              <a:defRPr sz="6000">
                <a:solidFill>
                  <a:srgbClr val="0D5364"/>
                </a:solidFill>
              </a:defRPr>
            </a:lvl1pPr>
          </a:lstStyle>
          <a:p>
            <a:r>
              <a:rPr lang="en-US"/>
              <a:t>Click to add title</a:t>
            </a:r>
          </a:p>
        </p:txBody>
      </p:sp>
      <p:sp>
        <p:nvSpPr>
          <p:cNvPr id="3" name="Text Placeholder 2">
            <a:extLst>
              <a:ext uri="{FF2B5EF4-FFF2-40B4-BE49-F238E27FC236}">
                <a16:creationId xmlns:a16="http://schemas.microsoft.com/office/drawing/2014/main" id="{B7CAD7DA-6369-8E99-4AFC-7488E37E7F09}"/>
              </a:ext>
            </a:extLst>
          </p:cNvPr>
          <p:cNvSpPr>
            <a:spLocks noGrp="1"/>
          </p:cNvSpPr>
          <p:nvPr>
            <p:ph type="body" idx="1" hasCustomPrompt="1"/>
          </p:nvPr>
        </p:nvSpPr>
        <p:spPr>
          <a:xfrm>
            <a:off x="838200" y="3781911"/>
            <a:ext cx="10515600" cy="1500187"/>
          </a:xfrm>
        </p:spPr>
        <p:txBody>
          <a:bodyPr/>
          <a:lstStyle>
            <a:lvl1pPr marL="0" indent="0">
              <a:buNone/>
              <a:defRPr sz="2400" b="1">
                <a:solidFill>
                  <a:srgbClr val="55869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add subtitle</a:t>
            </a:r>
          </a:p>
        </p:txBody>
      </p:sp>
      <p:pic>
        <p:nvPicPr>
          <p:cNvPr id="5" name="Picture 4" descr="A colorful circle with a black background&#10;&#10;Description automatically generated">
            <a:extLst>
              <a:ext uri="{FF2B5EF4-FFF2-40B4-BE49-F238E27FC236}">
                <a16:creationId xmlns:a16="http://schemas.microsoft.com/office/drawing/2014/main" id="{9ACDCF01-C32A-8A65-5080-7A7D4EC9BD1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
        <p:nvSpPr>
          <p:cNvPr id="4" name="Google Shape;59;p22">
            <a:extLst>
              <a:ext uri="{FF2B5EF4-FFF2-40B4-BE49-F238E27FC236}">
                <a16:creationId xmlns:a16="http://schemas.microsoft.com/office/drawing/2014/main" id="{719B8B84-2DDA-5840-3A9C-261F197DACAD}"/>
              </a:ext>
            </a:extLst>
          </p:cNvPr>
          <p:cNvSpPr/>
          <p:nvPr userDrawn="1"/>
        </p:nvSpPr>
        <p:spPr>
          <a:xfrm rot="10800000" flipH="1">
            <a:off x="0" y="6161604"/>
            <a:ext cx="12192000" cy="708347"/>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pic>
        <p:nvPicPr>
          <p:cNvPr id="6" name="Google Shape;191;p32">
            <a:extLst>
              <a:ext uri="{FF2B5EF4-FFF2-40B4-BE49-F238E27FC236}">
                <a16:creationId xmlns:a16="http://schemas.microsoft.com/office/drawing/2014/main" id="{905A65F9-15F9-7DC2-7260-8B4F94E2CA97}"/>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39027476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v6">
    <p:spTree>
      <p:nvGrpSpPr>
        <p:cNvPr id="1" name=""/>
        <p:cNvGrpSpPr/>
        <p:nvPr/>
      </p:nvGrpSpPr>
      <p:grpSpPr>
        <a:xfrm>
          <a:off x="0" y="0"/>
          <a:ext cx="0" cy="0"/>
          <a:chOff x="0" y="0"/>
          <a:chExt cx="0" cy="0"/>
        </a:xfrm>
      </p:grpSpPr>
      <p:pic>
        <p:nvPicPr>
          <p:cNvPr id="9" name="Google Shape;191;p32">
            <a:extLst>
              <a:ext uri="{FF2B5EF4-FFF2-40B4-BE49-F238E27FC236}">
                <a16:creationId xmlns:a16="http://schemas.microsoft.com/office/drawing/2014/main" id="{20196DF0-3B0D-1540-EF4E-5BA7E7B82CC4}"/>
              </a:ext>
            </a:extLst>
          </p:cNvPr>
          <p:cNvPicPr preferRelativeResize="0"/>
          <p:nvPr userDrawn="1"/>
        </p:nvPicPr>
        <p:blipFill>
          <a:blip r:embed="rId2">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
        <p:nvSpPr>
          <p:cNvPr id="2" name="Title 1">
            <a:extLst>
              <a:ext uri="{FF2B5EF4-FFF2-40B4-BE49-F238E27FC236}">
                <a16:creationId xmlns:a16="http://schemas.microsoft.com/office/drawing/2014/main" id="{77D22215-ABC0-8CBD-4282-199BFF7A4BD9}"/>
              </a:ext>
            </a:extLst>
          </p:cNvPr>
          <p:cNvSpPr>
            <a:spLocks noGrp="1"/>
          </p:cNvSpPr>
          <p:nvPr>
            <p:ph type="title" hasCustomPrompt="1"/>
          </p:nvPr>
        </p:nvSpPr>
        <p:spPr>
          <a:xfrm>
            <a:off x="838200" y="1379974"/>
            <a:ext cx="10515600" cy="2225675"/>
          </a:xfrm>
        </p:spPr>
        <p:txBody>
          <a:bodyPr anchor="b"/>
          <a:lstStyle>
            <a:lvl1pPr>
              <a:defRPr sz="6000">
                <a:solidFill>
                  <a:srgbClr val="0D5364"/>
                </a:solidFill>
              </a:defRPr>
            </a:lvl1pPr>
          </a:lstStyle>
          <a:p>
            <a:r>
              <a:rPr lang="en-US"/>
              <a:t>Click to add title</a:t>
            </a:r>
          </a:p>
        </p:txBody>
      </p:sp>
      <p:sp>
        <p:nvSpPr>
          <p:cNvPr id="3" name="Text Placeholder 2">
            <a:extLst>
              <a:ext uri="{FF2B5EF4-FFF2-40B4-BE49-F238E27FC236}">
                <a16:creationId xmlns:a16="http://schemas.microsoft.com/office/drawing/2014/main" id="{B7CAD7DA-6369-8E99-4AFC-7488E37E7F09}"/>
              </a:ext>
            </a:extLst>
          </p:cNvPr>
          <p:cNvSpPr>
            <a:spLocks noGrp="1"/>
          </p:cNvSpPr>
          <p:nvPr>
            <p:ph type="body" idx="1" hasCustomPrompt="1"/>
          </p:nvPr>
        </p:nvSpPr>
        <p:spPr>
          <a:xfrm>
            <a:off x="838200" y="3781911"/>
            <a:ext cx="10515600" cy="1500187"/>
          </a:xfrm>
        </p:spPr>
        <p:txBody>
          <a:bodyPr/>
          <a:lstStyle>
            <a:lvl1pPr marL="0" indent="0">
              <a:buNone/>
              <a:defRPr sz="2400" b="1">
                <a:solidFill>
                  <a:srgbClr val="55869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add subtitle</a:t>
            </a:r>
          </a:p>
        </p:txBody>
      </p:sp>
      <p:pic>
        <p:nvPicPr>
          <p:cNvPr id="5" name="Picture 4" descr="A colorful circle with a black background&#10;&#10;Description automatically generated">
            <a:extLst>
              <a:ext uri="{FF2B5EF4-FFF2-40B4-BE49-F238E27FC236}">
                <a16:creationId xmlns:a16="http://schemas.microsoft.com/office/drawing/2014/main" id="{9ACDCF01-C32A-8A65-5080-7A7D4EC9BD1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26799719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V1">
    <p:spTree>
      <p:nvGrpSpPr>
        <p:cNvPr id="1" name=""/>
        <p:cNvGrpSpPr/>
        <p:nvPr/>
      </p:nvGrpSpPr>
      <p:grpSpPr>
        <a:xfrm>
          <a:off x="0" y="0"/>
          <a:ext cx="0" cy="0"/>
          <a:chOff x="0" y="0"/>
          <a:chExt cx="0" cy="0"/>
        </a:xfrm>
      </p:grpSpPr>
      <p:sp>
        <p:nvSpPr>
          <p:cNvPr id="7" name="Google Shape;59;p22">
            <a:extLst>
              <a:ext uri="{FF2B5EF4-FFF2-40B4-BE49-F238E27FC236}">
                <a16:creationId xmlns:a16="http://schemas.microsoft.com/office/drawing/2014/main" id="{19578BD9-FFB6-29C6-6159-8E0A824C9B98}"/>
              </a:ext>
            </a:extLst>
          </p:cNvPr>
          <p:cNvSpPr/>
          <p:nvPr userDrawn="1"/>
        </p:nvSpPr>
        <p:spPr>
          <a:xfrm rot="10800000" flipH="1">
            <a:off x="0" y="-15427"/>
            <a:ext cx="12192000" cy="6187626"/>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sp>
        <p:nvSpPr>
          <p:cNvPr id="2" name="Title 1">
            <a:extLst>
              <a:ext uri="{FF2B5EF4-FFF2-40B4-BE49-F238E27FC236}">
                <a16:creationId xmlns:a16="http://schemas.microsoft.com/office/drawing/2014/main" id="{FECA5AF7-BDB5-D580-6738-25100F486C8A}"/>
              </a:ext>
            </a:extLst>
          </p:cNvPr>
          <p:cNvSpPr>
            <a:spLocks noGrp="1"/>
          </p:cNvSpPr>
          <p:nvPr>
            <p:ph type="title" hasCustomPrompt="1"/>
          </p:nvPr>
        </p:nvSpPr>
        <p:spPr>
          <a:xfrm>
            <a:off x="838200" y="556367"/>
            <a:ext cx="10515600" cy="1325563"/>
          </a:xfrm>
        </p:spPr>
        <p:txBody>
          <a:bodyPr>
            <a:normAutofit/>
          </a:bodyPr>
          <a:lstStyle>
            <a:lvl1pPr>
              <a:defRPr sz="3600">
                <a:solidFill>
                  <a:schemeClr val="bg1"/>
                </a:solidFill>
              </a:defRPr>
            </a:lvl1pPr>
          </a:lstStyle>
          <a:p>
            <a:r>
              <a:rPr lang="en-US"/>
              <a:t>Click to add title</a:t>
            </a:r>
          </a:p>
        </p:txBody>
      </p:sp>
      <p:sp>
        <p:nvSpPr>
          <p:cNvPr id="3" name="Content Placeholder 2">
            <a:extLst>
              <a:ext uri="{FF2B5EF4-FFF2-40B4-BE49-F238E27FC236}">
                <a16:creationId xmlns:a16="http://schemas.microsoft.com/office/drawing/2014/main" id="{4D0AC957-8E31-9BC8-312D-11EFCA407166}"/>
              </a:ext>
            </a:extLst>
          </p:cNvPr>
          <p:cNvSpPr>
            <a:spLocks noGrp="1"/>
          </p:cNvSpPr>
          <p:nvPr>
            <p:ph idx="1"/>
          </p:nvPr>
        </p:nvSpPr>
        <p:spPr>
          <a:xfrm>
            <a:off x="838200" y="2016867"/>
            <a:ext cx="10515600" cy="3863980"/>
          </a:xfrm>
        </p:spPr>
        <p:txBody>
          <a:bodyPr/>
          <a:lstStyle>
            <a:lvl1pPr marL="457200" indent="-457200">
              <a:buFont typeface="Arial" panose="020B0604020202020204" pitchFamily="34" charset="0"/>
              <a:buChar cha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 Second level</a:t>
            </a:r>
          </a:p>
          <a:p>
            <a:pPr lvl="2"/>
            <a:r>
              <a:rPr lang="en-US"/>
              <a:t> Third level</a:t>
            </a:r>
          </a:p>
          <a:p>
            <a:pPr lvl="3"/>
            <a:r>
              <a:rPr lang="en-US"/>
              <a:t> Fourth level</a:t>
            </a:r>
          </a:p>
          <a:p>
            <a:pPr lvl="4"/>
            <a:r>
              <a:rPr lang="en-US"/>
              <a:t> Fifth level</a:t>
            </a:r>
          </a:p>
          <a:p>
            <a:pPr lvl="0"/>
            <a:endParaRPr lang="en-US"/>
          </a:p>
        </p:txBody>
      </p:sp>
      <p:pic>
        <p:nvPicPr>
          <p:cNvPr id="4" name="Google Shape;191;p32">
            <a:extLst>
              <a:ext uri="{FF2B5EF4-FFF2-40B4-BE49-F238E27FC236}">
                <a16:creationId xmlns:a16="http://schemas.microsoft.com/office/drawing/2014/main" id="{AEAFB320-EA61-BDE8-BD83-4B5CFE75C895}"/>
              </a:ext>
            </a:extLst>
          </p:cNvPr>
          <p:cNvPicPr preferRelativeResize="0"/>
          <p:nvPr userDrawn="1"/>
        </p:nvPicPr>
        <p:blipFill>
          <a:blip r:embed="rId2">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pic>
        <p:nvPicPr>
          <p:cNvPr id="5" name="Google Shape;52;p26">
            <a:extLst>
              <a:ext uri="{FF2B5EF4-FFF2-40B4-BE49-F238E27FC236}">
                <a16:creationId xmlns:a16="http://schemas.microsoft.com/office/drawing/2014/main" id="{B89D8A91-3DDA-DDB1-E04A-384DE0C94E7F}"/>
              </a:ext>
            </a:extLst>
          </p:cNvPr>
          <p:cNvPicPr preferRelativeResize="0"/>
          <p:nvPr userDrawn="1"/>
        </p:nvPicPr>
        <p:blipFill rotWithShape="1">
          <a:blip r:embed="rId3">
            <a:alphaModFix/>
          </a:blip>
          <a:srcRect/>
          <a:stretch/>
        </p:blipFill>
        <p:spPr>
          <a:xfrm>
            <a:off x="11353800" y="75975"/>
            <a:ext cx="738813" cy="738813"/>
          </a:xfrm>
          <a:prstGeom prst="rect">
            <a:avLst/>
          </a:prstGeom>
          <a:noFill/>
          <a:ln>
            <a:noFill/>
          </a:ln>
        </p:spPr>
      </p:pic>
    </p:spTree>
    <p:extLst>
      <p:ext uri="{BB962C8B-B14F-4D97-AF65-F5344CB8AC3E}">
        <p14:creationId xmlns:p14="http://schemas.microsoft.com/office/powerpoint/2010/main" val="229365241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V2">
    <p:spTree>
      <p:nvGrpSpPr>
        <p:cNvPr id="1" name=""/>
        <p:cNvGrpSpPr/>
        <p:nvPr/>
      </p:nvGrpSpPr>
      <p:grpSpPr>
        <a:xfrm>
          <a:off x="0" y="0"/>
          <a:ext cx="0" cy="0"/>
          <a:chOff x="0" y="0"/>
          <a:chExt cx="0" cy="0"/>
        </a:xfrm>
      </p:grpSpPr>
      <p:pic>
        <p:nvPicPr>
          <p:cNvPr id="5" name="Google Shape;242;g2487a25ea73_0_0">
            <a:extLst>
              <a:ext uri="{FF2B5EF4-FFF2-40B4-BE49-F238E27FC236}">
                <a16:creationId xmlns:a16="http://schemas.microsoft.com/office/drawing/2014/main" id="{603A0DB0-4C91-C9DE-2F19-D04DA471E0E9}"/>
              </a:ext>
            </a:extLst>
          </p:cNvPr>
          <p:cNvPicPr preferRelativeResize="0"/>
          <p:nvPr userDrawn="1"/>
        </p:nvPicPr>
        <p:blipFill rotWithShape="1">
          <a:blip r:embed="rId2">
            <a:alphaModFix/>
          </a:blip>
          <a:srcRect/>
          <a:stretch/>
        </p:blipFill>
        <p:spPr>
          <a:xfrm>
            <a:off x="-1" y="0"/>
            <a:ext cx="12192000" cy="6858001"/>
          </a:xfrm>
          <a:prstGeom prst="rect">
            <a:avLst/>
          </a:prstGeom>
          <a:noFill/>
          <a:ln>
            <a:noFill/>
          </a:ln>
        </p:spPr>
      </p:pic>
      <p:sp>
        <p:nvSpPr>
          <p:cNvPr id="2" name="Title 1">
            <a:extLst>
              <a:ext uri="{FF2B5EF4-FFF2-40B4-BE49-F238E27FC236}">
                <a16:creationId xmlns:a16="http://schemas.microsoft.com/office/drawing/2014/main" id="{FECA5AF7-BDB5-D580-6738-25100F486C8A}"/>
              </a:ext>
            </a:extLst>
          </p:cNvPr>
          <p:cNvSpPr>
            <a:spLocks noGrp="1"/>
          </p:cNvSpPr>
          <p:nvPr>
            <p:ph type="title" hasCustomPrompt="1"/>
          </p:nvPr>
        </p:nvSpPr>
        <p:spPr>
          <a:xfrm>
            <a:off x="838200" y="556367"/>
            <a:ext cx="10515600" cy="1325563"/>
          </a:xfrm>
        </p:spPr>
        <p:txBody>
          <a:bodyPr>
            <a:normAutofit/>
          </a:bodyPr>
          <a:lstStyle>
            <a:lvl1pPr>
              <a:defRPr sz="3600">
                <a:solidFill>
                  <a:srgbClr val="0D5364"/>
                </a:solidFill>
              </a:defRPr>
            </a:lvl1pPr>
          </a:lstStyle>
          <a:p>
            <a:r>
              <a:rPr lang="en-US"/>
              <a:t>Click to add title</a:t>
            </a:r>
          </a:p>
        </p:txBody>
      </p:sp>
      <p:sp>
        <p:nvSpPr>
          <p:cNvPr id="3" name="Content Placeholder 2">
            <a:extLst>
              <a:ext uri="{FF2B5EF4-FFF2-40B4-BE49-F238E27FC236}">
                <a16:creationId xmlns:a16="http://schemas.microsoft.com/office/drawing/2014/main" id="{4D0AC957-8E31-9BC8-312D-11EFCA407166}"/>
              </a:ext>
            </a:extLst>
          </p:cNvPr>
          <p:cNvSpPr>
            <a:spLocks noGrp="1"/>
          </p:cNvSpPr>
          <p:nvPr>
            <p:ph idx="1" hasCustomPrompt="1"/>
          </p:nvPr>
        </p:nvSpPr>
        <p:spPr>
          <a:xfrm>
            <a:off x="838200" y="2016867"/>
            <a:ext cx="10515600" cy="3863980"/>
          </a:xfrm>
        </p:spPr>
        <p:txBody>
          <a:bodyPr/>
          <a:lstStyle>
            <a:lvl1pPr marL="457200" indent="-457200">
              <a:buClr>
                <a:srgbClr val="0D5364"/>
              </a:buClr>
              <a:buFont typeface="Arial" panose="020B0604020202020204" pitchFamily="34" charset="0"/>
              <a:buChar char="•"/>
              <a:defRPr>
                <a:solidFill>
                  <a:srgbClr val="0D5364"/>
                </a:solidFill>
              </a:defRPr>
            </a:lvl1pPr>
            <a:lvl2pPr>
              <a:buClr>
                <a:srgbClr val="0D5364"/>
              </a:buClr>
              <a:defRPr>
                <a:solidFill>
                  <a:srgbClr val="0D5364"/>
                </a:solidFill>
              </a:defRPr>
            </a:lvl2pPr>
            <a:lvl3pPr>
              <a:buClr>
                <a:srgbClr val="0D5364"/>
              </a:buClr>
              <a:defRPr>
                <a:solidFill>
                  <a:srgbClr val="0D5364"/>
                </a:solidFill>
              </a:defRPr>
            </a:lvl3pPr>
            <a:lvl4pPr>
              <a:buClr>
                <a:srgbClr val="0D5364"/>
              </a:buClr>
              <a:defRPr>
                <a:solidFill>
                  <a:srgbClr val="0D5364"/>
                </a:solidFill>
              </a:defRPr>
            </a:lvl4pPr>
            <a:lvl5pPr>
              <a:buClr>
                <a:srgbClr val="0D5364"/>
              </a:buClr>
              <a:defRPr>
                <a:solidFill>
                  <a:srgbClr val="0D5364"/>
                </a:solidFill>
              </a:defRPr>
            </a:lvl5pPr>
          </a:lstStyle>
          <a:p>
            <a:pPr lvl="0"/>
            <a:r>
              <a:rPr lang="en-US"/>
              <a:t>Click to add text</a:t>
            </a:r>
          </a:p>
          <a:p>
            <a:pPr lvl="1"/>
            <a:r>
              <a:rPr lang="en-US"/>
              <a:t> Second level</a:t>
            </a:r>
          </a:p>
          <a:p>
            <a:pPr lvl="2"/>
            <a:r>
              <a:rPr lang="en-US"/>
              <a:t> Third level</a:t>
            </a:r>
          </a:p>
          <a:p>
            <a:pPr lvl="3"/>
            <a:r>
              <a:rPr lang="en-US"/>
              <a:t> Fourth level</a:t>
            </a:r>
          </a:p>
          <a:p>
            <a:pPr lvl="4"/>
            <a:r>
              <a:rPr lang="en-US"/>
              <a:t> Fifth level</a:t>
            </a:r>
          </a:p>
          <a:p>
            <a:pPr lvl="0"/>
            <a:endParaRPr lang="en-US"/>
          </a:p>
        </p:txBody>
      </p:sp>
      <p:pic>
        <p:nvPicPr>
          <p:cNvPr id="10" name="Picture 9" descr="A colorful circle with a black background&#10;&#10;Description automatically generated">
            <a:extLst>
              <a:ext uri="{FF2B5EF4-FFF2-40B4-BE49-F238E27FC236}">
                <a16:creationId xmlns:a16="http://schemas.microsoft.com/office/drawing/2014/main" id="{FE2EA4D1-1DAD-FBDB-39BB-2B273661F83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4" name="Google Shape;191;p32">
            <a:extLst>
              <a:ext uri="{FF2B5EF4-FFF2-40B4-BE49-F238E27FC236}">
                <a16:creationId xmlns:a16="http://schemas.microsoft.com/office/drawing/2014/main" id="{AEAFB320-EA61-BDE8-BD83-4B5CFE75C895}"/>
              </a:ext>
            </a:extLst>
          </p:cNvPr>
          <p:cNvPicPr preferRelativeResize="0"/>
          <p:nvPr userDrawn="1"/>
        </p:nvPicPr>
        <p:blipFill>
          <a:blip r:embed="rId4">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330270308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V3">
    <p:spTree>
      <p:nvGrpSpPr>
        <p:cNvPr id="1" name=""/>
        <p:cNvGrpSpPr/>
        <p:nvPr/>
      </p:nvGrpSpPr>
      <p:grpSpPr>
        <a:xfrm>
          <a:off x="0" y="0"/>
          <a:ext cx="0" cy="0"/>
          <a:chOff x="0" y="0"/>
          <a:chExt cx="0" cy="0"/>
        </a:xfrm>
      </p:grpSpPr>
      <p:sp>
        <p:nvSpPr>
          <p:cNvPr id="6" name="Google Shape;59;p22">
            <a:extLst>
              <a:ext uri="{FF2B5EF4-FFF2-40B4-BE49-F238E27FC236}">
                <a16:creationId xmlns:a16="http://schemas.microsoft.com/office/drawing/2014/main" id="{DA0F8A12-FF58-E35E-0925-76DF5C4D6EC2}"/>
              </a:ext>
            </a:extLst>
          </p:cNvPr>
          <p:cNvSpPr/>
          <p:nvPr userDrawn="1"/>
        </p:nvSpPr>
        <p:spPr>
          <a:xfrm rot="10800000" flipH="1">
            <a:off x="0" y="-15427"/>
            <a:ext cx="12192000" cy="6187626"/>
          </a:xfrm>
          <a:prstGeom prst="rect">
            <a:avLst/>
          </a:prstGeom>
          <a:solidFill>
            <a:srgbClr val="A2D5D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sp>
        <p:nvSpPr>
          <p:cNvPr id="2" name="Title 1">
            <a:extLst>
              <a:ext uri="{FF2B5EF4-FFF2-40B4-BE49-F238E27FC236}">
                <a16:creationId xmlns:a16="http://schemas.microsoft.com/office/drawing/2014/main" id="{FECA5AF7-BDB5-D580-6738-25100F486C8A}"/>
              </a:ext>
            </a:extLst>
          </p:cNvPr>
          <p:cNvSpPr>
            <a:spLocks noGrp="1"/>
          </p:cNvSpPr>
          <p:nvPr>
            <p:ph type="title" hasCustomPrompt="1"/>
          </p:nvPr>
        </p:nvSpPr>
        <p:spPr>
          <a:xfrm>
            <a:off x="838200" y="556367"/>
            <a:ext cx="10515600" cy="1325563"/>
          </a:xfrm>
        </p:spPr>
        <p:txBody>
          <a:bodyPr>
            <a:normAutofit/>
          </a:bodyPr>
          <a:lstStyle>
            <a:lvl1pPr>
              <a:defRPr sz="3600">
                <a:solidFill>
                  <a:srgbClr val="0D5364"/>
                </a:solidFill>
              </a:defRPr>
            </a:lvl1pPr>
          </a:lstStyle>
          <a:p>
            <a:r>
              <a:rPr lang="en-US"/>
              <a:t>Click to add title</a:t>
            </a:r>
          </a:p>
        </p:txBody>
      </p:sp>
      <p:sp>
        <p:nvSpPr>
          <p:cNvPr id="3" name="Content Placeholder 2">
            <a:extLst>
              <a:ext uri="{FF2B5EF4-FFF2-40B4-BE49-F238E27FC236}">
                <a16:creationId xmlns:a16="http://schemas.microsoft.com/office/drawing/2014/main" id="{4D0AC957-8E31-9BC8-312D-11EFCA407166}"/>
              </a:ext>
            </a:extLst>
          </p:cNvPr>
          <p:cNvSpPr>
            <a:spLocks noGrp="1"/>
          </p:cNvSpPr>
          <p:nvPr>
            <p:ph idx="1" hasCustomPrompt="1"/>
          </p:nvPr>
        </p:nvSpPr>
        <p:spPr>
          <a:xfrm>
            <a:off x="838200" y="2016867"/>
            <a:ext cx="10515600" cy="3863980"/>
          </a:xfrm>
        </p:spPr>
        <p:txBody>
          <a:bodyPr/>
          <a:lstStyle>
            <a:lvl1pPr marL="457200" indent="-457200">
              <a:buClr>
                <a:srgbClr val="0D5364"/>
              </a:buClr>
              <a:buFont typeface="Arial" panose="020B0604020202020204" pitchFamily="34" charset="0"/>
              <a:buChar char="•"/>
              <a:defRPr>
                <a:solidFill>
                  <a:srgbClr val="0D5364"/>
                </a:solidFill>
              </a:defRPr>
            </a:lvl1pPr>
            <a:lvl2pPr>
              <a:buClr>
                <a:srgbClr val="0D5364"/>
              </a:buClr>
              <a:defRPr>
                <a:solidFill>
                  <a:srgbClr val="0D5364"/>
                </a:solidFill>
              </a:defRPr>
            </a:lvl2pPr>
            <a:lvl3pPr>
              <a:buClr>
                <a:srgbClr val="0D5364"/>
              </a:buClr>
              <a:defRPr>
                <a:solidFill>
                  <a:srgbClr val="0D5364"/>
                </a:solidFill>
              </a:defRPr>
            </a:lvl3pPr>
            <a:lvl4pPr>
              <a:buClr>
                <a:srgbClr val="0D5364"/>
              </a:buClr>
              <a:defRPr>
                <a:solidFill>
                  <a:srgbClr val="0D5364"/>
                </a:solidFill>
              </a:defRPr>
            </a:lvl4pPr>
            <a:lvl5pPr>
              <a:buClr>
                <a:srgbClr val="0D5364"/>
              </a:buClr>
              <a:defRPr>
                <a:solidFill>
                  <a:srgbClr val="0D5364"/>
                </a:solidFill>
              </a:defRPr>
            </a:lvl5pPr>
          </a:lstStyle>
          <a:p>
            <a:pPr lvl="0"/>
            <a:r>
              <a:rPr lang="en-US"/>
              <a:t>Click to add text</a:t>
            </a:r>
          </a:p>
          <a:p>
            <a:pPr lvl="1"/>
            <a:r>
              <a:rPr lang="en-US"/>
              <a:t> Second level</a:t>
            </a:r>
          </a:p>
          <a:p>
            <a:pPr lvl="2"/>
            <a:r>
              <a:rPr lang="en-US"/>
              <a:t> Third level</a:t>
            </a:r>
          </a:p>
          <a:p>
            <a:pPr lvl="3"/>
            <a:r>
              <a:rPr lang="en-US"/>
              <a:t> Fourth level</a:t>
            </a:r>
          </a:p>
          <a:p>
            <a:pPr lvl="4"/>
            <a:r>
              <a:rPr lang="en-US"/>
              <a:t> Fifth level</a:t>
            </a:r>
          </a:p>
          <a:p>
            <a:pPr lvl="0"/>
            <a:endParaRPr lang="en-US"/>
          </a:p>
        </p:txBody>
      </p:sp>
      <p:pic>
        <p:nvPicPr>
          <p:cNvPr id="10" name="Picture 9" descr="A colorful circle with a black background&#10;&#10;Description automatically generated">
            <a:extLst>
              <a:ext uri="{FF2B5EF4-FFF2-40B4-BE49-F238E27FC236}">
                <a16:creationId xmlns:a16="http://schemas.microsoft.com/office/drawing/2014/main" id="{FE2EA4D1-1DAD-FBDB-39BB-2B273661F83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4" name="Google Shape;191;p32">
            <a:extLst>
              <a:ext uri="{FF2B5EF4-FFF2-40B4-BE49-F238E27FC236}">
                <a16:creationId xmlns:a16="http://schemas.microsoft.com/office/drawing/2014/main" id="{AEAFB320-EA61-BDE8-BD83-4B5CFE75C895}"/>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79837121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V4">
    <p:spTree>
      <p:nvGrpSpPr>
        <p:cNvPr id="1" name=""/>
        <p:cNvGrpSpPr/>
        <p:nvPr/>
      </p:nvGrpSpPr>
      <p:grpSpPr>
        <a:xfrm>
          <a:off x="0" y="0"/>
          <a:ext cx="0" cy="0"/>
          <a:chOff x="0" y="0"/>
          <a:chExt cx="0" cy="0"/>
        </a:xfrm>
      </p:grpSpPr>
      <p:sp>
        <p:nvSpPr>
          <p:cNvPr id="6" name="Google Shape;59;p22">
            <a:extLst>
              <a:ext uri="{FF2B5EF4-FFF2-40B4-BE49-F238E27FC236}">
                <a16:creationId xmlns:a16="http://schemas.microsoft.com/office/drawing/2014/main" id="{DA0F8A12-FF58-E35E-0925-76DF5C4D6EC2}"/>
              </a:ext>
            </a:extLst>
          </p:cNvPr>
          <p:cNvSpPr/>
          <p:nvPr userDrawn="1"/>
        </p:nvSpPr>
        <p:spPr>
          <a:xfrm rot="10800000" flipH="1">
            <a:off x="0" y="-15427"/>
            <a:ext cx="12192000" cy="6187626"/>
          </a:xfrm>
          <a:prstGeom prst="rect">
            <a:avLst/>
          </a:prstGeom>
          <a:solidFill>
            <a:schemeClr val="accent3"/>
          </a:solidFill>
          <a:ln>
            <a:solidFill>
              <a:schemeClr val="accent3"/>
            </a:solid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sp>
        <p:nvSpPr>
          <p:cNvPr id="2" name="Title 1">
            <a:extLst>
              <a:ext uri="{FF2B5EF4-FFF2-40B4-BE49-F238E27FC236}">
                <a16:creationId xmlns:a16="http://schemas.microsoft.com/office/drawing/2014/main" id="{FECA5AF7-BDB5-D580-6738-25100F486C8A}"/>
              </a:ext>
            </a:extLst>
          </p:cNvPr>
          <p:cNvSpPr>
            <a:spLocks noGrp="1"/>
          </p:cNvSpPr>
          <p:nvPr>
            <p:ph type="title" hasCustomPrompt="1"/>
          </p:nvPr>
        </p:nvSpPr>
        <p:spPr>
          <a:xfrm>
            <a:off x="838200" y="556367"/>
            <a:ext cx="10515600" cy="1325563"/>
          </a:xfrm>
        </p:spPr>
        <p:txBody>
          <a:bodyPr>
            <a:normAutofit/>
          </a:bodyPr>
          <a:lstStyle>
            <a:lvl1pPr>
              <a:defRPr sz="3600">
                <a:solidFill>
                  <a:srgbClr val="0D5364"/>
                </a:solidFill>
              </a:defRPr>
            </a:lvl1pPr>
          </a:lstStyle>
          <a:p>
            <a:r>
              <a:rPr lang="en-US"/>
              <a:t>Click to add title</a:t>
            </a:r>
          </a:p>
        </p:txBody>
      </p:sp>
      <p:sp>
        <p:nvSpPr>
          <p:cNvPr id="3" name="Content Placeholder 2">
            <a:extLst>
              <a:ext uri="{FF2B5EF4-FFF2-40B4-BE49-F238E27FC236}">
                <a16:creationId xmlns:a16="http://schemas.microsoft.com/office/drawing/2014/main" id="{4D0AC957-8E31-9BC8-312D-11EFCA407166}"/>
              </a:ext>
            </a:extLst>
          </p:cNvPr>
          <p:cNvSpPr>
            <a:spLocks noGrp="1"/>
          </p:cNvSpPr>
          <p:nvPr>
            <p:ph idx="1" hasCustomPrompt="1"/>
          </p:nvPr>
        </p:nvSpPr>
        <p:spPr>
          <a:xfrm>
            <a:off x="838200" y="2016867"/>
            <a:ext cx="10515600" cy="3863980"/>
          </a:xfrm>
        </p:spPr>
        <p:txBody>
          <a:bodyPr/>
          <a:lstStyle>
            <a:lvl1pPr marL="457200" indent="-457200">
              <a:buClr>
                <a:srgbClr val="0D5364"/>
              </a:buClr>
              <a:buFont typeface="Arial" panose="020B0604020202020204" pitchFamily="34" charset="0"/>
              <a:buChar char="•"/>
              <a:defRPr>
                <a:solidFill>
                  <a:srgbClr val="0D5364"/>
                </a:solidFill>
              </a:defRPr>
            </a:lvl1pPr>
            <a:lvl2pPr>
              <a:buClr>
                <a:srgbClr val="0D5364"/>
              </a:buClr>
              <a:defRPr>
                <a:solidFill>
                  <a:srgbClr val="0D5364"/>
                </a:solidFill>
              </a:defRPr>
            </a:lvl2pPr>
            <a:lvl3pPr>
              <a:buClr>
                <a:srgbClr val="0D5364"/>
              </a:buClr>
              <a:defRPr>
                <a:solidFill>
                  <a:srgbClr val="0D5364"/>
                </a:solidFill>
              </a:defRPr>
            </a:lvl3pPr>
            <a:lvl4pPr>
              <a:buClr>
                <a:srgbClr val="0D5364"/>
              </a:buClr>
              <a:defRPr>
                <a:solidFill>
                  <a:srgbClr val="0D5364"/>
                </a:solidFill>
              </a:defRPr>
            </a:lvl4pPr>
            <a:lvl5pPr>
              <a:buClr>
                <a:srgbClr val="0D5364"/>
              </a:buClr>
              <a:defRPr>
                <a:solidFill>
                  <a:srgbClr val="0D5364"/>
                </a:solidFill>
              </a:defRPr>
            </a:lvl5pPr>
          </a:lstStyle>
          <a:p>
            <a:pPr lvl="0"/>
            <a:r>
              <a:rPr lang="en-US"/>
              <a:t>Click to add text</a:t>
            </a:r>
          </a:p>
          <a:p>
            <a:pPr lvl="1"/>
            <a:r>
              <a:rPr lang="en-US"/>
              <a:t> Second level</a:t>
            </a:r>
          </a:p>
          <a:p>
            <a:pPr lvl="2"/>
            <a:r>
              <a:rPr lang="en-US"/>
              <a:t> Third level</a:t>
            </a:r>
          </a:p>
          <a:p>
            <a:pPr lvl="3"/>
            <a:r>
              <a:rPr lang="en-US"/>
              <a:t> Fourth level</a:t>
            </a:r>
          </a:p>
          <a:p>
            <a:pPr lvl="4"/>
            <a:r>
              <a:rPr lang="en-US"/>
              <a:t> Fifth level</a:t>
            </a:r>
          </a:p>
          <a:p>
            <a:pPr lvl="0"/>
            <a:endParaRPr lang="en-US"/>
          </a:p>
        </p:txBody>
      </p:sp>
      <p:pic>
        <p:nvPicPr>
          <p:cNvPr id="10" name="Picture 9" descr="A colorful circle with a black background&#10;&#10;Description automatically generated">
            <a:extLst>
              <a:ext uri="{FF2B5EF4-FFF2-40B4-BE49-F238E27FC236}">
                <a16:creationId xmlns:a16="http://schemas.microsoft.com/office/drawing/2014/main" id="{FE2EA4D1-1DAD-FBDB-39BB-2B273661F83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4" name="Google Shape;191;p32">
            <a:extLst>
              <a:ext uri="{FF2B5EF4-FFF2-40B4-BE49-F238E27FC236}">
                <a16:creationId xmlns:a16="http://schemas.microsoft.com/office/drawing/2014/main" id="{AEAFB320-EA61-BDE8-BD83-4B5CFE75C895}"/>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464933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V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A5AF7-BDB5-D580-6738-25100F486C8A}"/>
              </a:ext>
            </a:extLst>
          </p:cNvPr>
          <p:cNvSpPr>
            <a:spLocks noGrp="1"/>
          </p:cNvSpPr>
          <p:nvPr>
            <p:ph type="title" hasCustomPrompt="1"/>
          </p:nvPr>
        </p:nvSpPr>
        <p:spPr>
          <a:xfrm>
            <a:off x="838200" y="556367"/>
            <a:ext cx="10515600" cy="1325563"/>
          </a:xfrm>
        </p:spPr>
        <p:txBody>
          <a:bodyPr>
            <a:normAutofit/>
          </a:bodyPr>
          <a:lstStyle>
            <a:lvl1pPr>
              <a:defRPr sz="3600"/>
            </a:lvl1pPr>
          </a:lstStyle>
          <a:p>
            <a:r>
              <a:rPr lang="en-US"/>
              <a:t>Click to add title</a:t>
            </a:r>
          </a:p>
        </p:txBody>
      </p:sp>
      <p:sp>
        <p:nvSpPr>
          <p:cNvPr id="3" name="Content Placeholder 2">
            <a:extLst>
              <a:ext uri="{FF2B5EF4-FFF2-40B4-BE49-F238E27FC236}">
                <a16:creationId xmlns:a16="http://schemas.microsoft.com/office/drawing/2014/main" id="{4D0AC957-8E31-9BC8-312D-11EFCA407166}"/>
              </a:ext>
            </a:extLst>
          </p:cNvPr>
          <p:cNvSpPr>
            <a:spLocks noGrp="1"/>
          </p:cNvSpPr>
          <p:nvPr>
            <p:ph idx="1" hasCustomPrompt="1"/>
          </p:nvPr>
        </p:nvSpPr>
        <p:spPr>
          <a:xfrm>
            <a:off x="838200" y="2016867"/>
            <a:ext cx="10515600" cy="3863980"/>
          </a:xfrm>
        </p:spPr>
        <p:txBody>
          <a:bodyPr/>
          <a:lstStyle>
            <a:lvl1pPr marL="457200" indent="-457200">
              <a:buFont typeface="Arial" panose="020B0604020202020204" pitchFamily="34" charset="0"/>
              <a:buChar char="•"/>
              <a:defRPr/>
            </a:lvl1pPr>
          </a:lstStyle>
          <a:p>
            <a:pPr lvl="0"/>
            <a:r>
              <a:rPr lang="en-US"/>
              <a:t>Click to add text</a:t>
            </a:r>
          </a:p>
          <a:p>
            <a:pPr lvl="1"/>
            <a:r>
              <a:rPr lang="en-US"/>
              <a:t> Second level</a:t>
            </a:r>
          </a:p>
          <a:p>
            <a:pPr lvl="2"/>
            <a:r>
              <a:rPr lang="en-US"/>
              <a:t> Third level</a:t>
            </a:r>
          </a:p>
          <a:p>
            <a:pPr lvl="3"/>
            <a:r>
              <a:rPr lang="en-US"/>
              <a:t> Fourth level</a:t>
            </a:r>
          </a:p>
          <a:p>
            <a:pPr lvl="4"/>
            <a:r>
              <a:rPr lang="en-US"/>
              <a:t> Fifth level</a:t>
            </a:r>
          </a:p>
          <a:p>
            <a:pPr lvl="0"/>
            <a:endParaRPr lang="en-US"/>
          </a:p>
        </p:txBody>
      </p:sp>
      <p:sp>
        <p:nvSpPr>
          <p:cNvPr id="7" name="Google Shape;59;p22">
            <a:extLst>
              <a:ext uri="{FF2B5EF4-FFF2-40B4-BE49-F238E27FC236}">
                <a16:creationId xmlns:a16="http://schemas.microsoft.com/office/drawing/2014/main" id="{19578BD9-FFB6-29C6-6159-8E0A824C9B98}"/>
              </a:ext>
            </a:extLst>
          </p:cNvPr>
          <p:cNvSpPr/>
          <p:nvPr userDrawn="1"/>
        </p:nvSpPr>
        <p:spPr>
          <a:xfrm rot="10800000" flipH="1">
            <a:off x="0" y="6161604"/>
            <a:ext cx="12192000" cy="708347"/>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pic>
        <p:nvPicPr>
          <p:cNvPr id="8" name="Google Shape;191;p32">
            <a:extLst>
              <a:ext uri="{FF2B5EF4-FFF2-40B4-BE49-F238E27FC236}">
                <a16:creationId xmlns:a16="http://schemas.microsoft.com/office/drawing/2014/main" id="{EEC2C4F6-5FDA-A596-0A70-EB2635BF210D}"/>
              </a:ext>
            </a:extLst>
          </p:cNvPr>
          <p:cNvPicPr preferRelativeResize="0"/>
          <p:nvPr userDrawn="1"/>
        </p:nvPicPr>
        <p:blipFill>
          <a:blip r:embed="rId2">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pic>
        <p:nvPicPr>
          <p:cNvPr id="10" name="Picture 9" descr="A colorful circle with a black background&#10;&#10;Description automatically generated">
            <a:extLst>
              <a:ext uri="{FF2B5EF4-FFF2-40B4-BE49-F238E27FC236}">
                <a16:creationId xmlns:a16="http://schemas.microsoft.com/office/drawing/2014/main" id="{FE2EA4D1-1DAD-FBDB-39BB-2B273661F83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363995080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V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A5AF7-BDB5-D580-6738-25100F486C8A}"/>
              </a:ext>
            </a:extLst>
          </p:cNvPr>
          <p:cNvSpPr>
            <a:spLocks noGrp="1"/>
          </p:cNvSpPr>
          <p:nvPr>
            <p:ph type="title" hasCustomPrompt="1"/>
          </p:nvPr>
        </p:nvSpPr>
        <p:spPr>
          <a:xfrm>
            <a:off x="838200" y="556367"/>
            <a:ext cx="10515600" cy="1325563"/>
          </a:xfrm>
        </p:spPr>
        <p:txBody>
          <a:bodyPr>
            <a:normAutofit/>
          </a:bodyPr>
          <a:lstStyle>
            <a:lvl1pPr>
              <a:defRPr sz="3600"/>
            </a:lvl1pPr>
          </a:lstStyle>
          <a:p>
            <a:r>
              <a:rPr lang="en-US"/>
              <a:t>Click to add title</a:t>
            </a:r>
          </a:p>
        </p:txBody>
      </p:sp>
      <p:sp>
        <p:nvSpPr>
          <p:cNvPr id="3" name="Content Placeholder 2">
            <a:extLst>
              <a:ext uri="{FF2B5EF4-FFF2-40B4-BE49-F238E27FC236}">
                <a16:creationId xmlns:a16="http://schemas.microsoft.com/office/drawing/2014/main" id="{4D0AC957-8E31-9BC8-312D-11EFCA407166}"/>
              </a:ext>
            </a:extLst>
          </p:cNvPr>
          <p:cNvSpPr>
            <a:spLocks noGrp="1"/>
          </p:cNvSpPr>
          <p:nvPr>
            <p:ph idx="1" hasCustomPrompt="1"/>
          </p:nvPr>
        </p:nvSpPr>
        <p:spPr>
          <a:xfrm>
            <a:off x="838200" y="2016867"/>
            <a:ext cx="10515600" cy="3863980"/>
          </a:xfrm>
        </p:spPr>
        <p:txBody>
          <a:bodyPr/>
          <a:lstStyle>
            <a:lvl1pPr marL="457200" indent="-457200">
              <a:buFont typeface="Arial" panose="020B0604020202020204" pitchFamily="34" charset="0"/>
              <a:buChar char="•"/>
              <a:defRPr/>
            </a:lvl1pPr>
          </a:lstStyle>
          <a:p>
            <a:pPr lvl="0"/>
            <a:r>
              <a:rPr lang="en-US"/>
              <a:t>Click to add text</a:t>
            </a:r>
          </a:p>
          <a:p>
            <a:pPr lvl="1"/>
            <a:r>
              <a:rPr lang="en-US"/>
              <a:t> Second level</a:t>
            </a:r>
          </a:p>
          <a:p>
            <a:pPr lvl="2"/>
            <a:r>
              <a:rPr lang="en-US"/>
              <a:t> Third level</a:t>
            </a:r>
          </a:p>
          <a:p>
            <a:pPr lvl="3"/>
            <a:r>
              <a:rPr lang="en-US"/>
              <a:t> Fourth level</a:t>
            </a:r>
          </a:p>
          <a:p>
            <a:pPr lvl="4"/>
            <a:r>
              <a:rPr lang="en-US"/>
              <a:t> Fifth level</a:t>
            </a:r>
          </a:p>
          <a:p>
            <a:pPr lvl="0"/>
            <a:endParaRPr lang="en-US"/>
          </a:p>
        </p:txBody>
      </p:sp>
      <p:pic>
        <p:nvPicPr>
          <p:cNvPr id="10" name="Picture 9" descr="A colorful circle with a black background&#10;&#10;Description automatically generated">
            <a:extLst>
              <a:ext uri="{FF2B5EF4-FFF2-40B4-BE49-F238E27FC236}">
                <a16:creationId xmlns:a16="http://schemas.microsoft.com/office/drawing/2014/main" id="{FE2EA4D1-1DAD-FBDB-39BB-2B273661F83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4" name="Google Shape;191;p32">
            <a:extLst>
              <a:ext uri="{FF2B5EF4-FFF2-40B4-BE49-F238E27FC236}">
                <a16:creationId xmlns:a16="http://schemas.microsoft.com/office/drawing/2014/main" id="{A6AB368B-001D-71D7-2E7B-86DDDEFE6FF6}"/>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378860978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v1">
    <p:spTree>
      <p:nvGrpSpPr>
        <p:cNvPr id="1" name=""/>
        <p:cNvGrpSpPr/>
        <p:nvPr/>
      </p:nvGrpSpPr>
      <p:grpSpPr>
        <a:xfrm>
          <a:off x="0" y="0"/>
          <a:ext cx="0" cy="0"/>
          <a:chOff x="0" y="0"/>
          <a:chExt cx="0" cy="0"/>
        </a:xfrm>
      </p:grpSpPr>
      <p:sp>
        <p:nvSpPr>
          <p:cNvPr id="9" name="Google Shape;59;p22">
            <a:extLst>
              <a:ext uri="{FF2B5EF4-FFF2-40B4-BE49-F238E27FC236}">
                <a16:creationId xmlns:a16="http://schemas.microsoft.com/office/drawing/2014/main" id="{91C80C57-2434-C283-C5BC-4DCFCCEACBC3}"/>
              </a:ext>
            </a:extLst>
          </p:cNvPr>
          <p:cNvSpPr/>
          <p:nvPr userDrawn="1"/>
        </p:nvSpPr>
        <p:spPr>
          <a:xfrm rot="10800000" flipH="1">
            <a:off x="0" y="-54794"/>
            <a:ext cx="12192000" cy="6255568"/>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sp>
        <p:nvSpPr>
          <p:cNvPr id="2" name="Title 1">
            <a:extLst>
              <a:ext uri="{FF2B5EF4-FFF2-40B4-BE49-F238E27FC236}">
                <a16:creationId xmlns:a16="http://schemas.microsoft.com/office/drawing/2014/main" id="{939AD52F-C77E-07A8-6D37-2FE33D2AC59E}"/>
              </a:ext>
            </a:extLst>
          </p:cNvPr>
          <p:cNvSpPr>
            <a:spLocks noGrp="1"/>
          </p:cNvSpPr>
          <p:nvPr>
            <p:ph type="title" hasCustomPrompt="1"/>
          </p:nvPr>
        </p:nvSpPr>
        <p:spPr/>
        <p:txBody>
          <a:bodyPr>
            <a:normAutofit/>
          </a:bodyPr>
          <a:lstStyle>
            <a:lvl1pPr>
              <a:defRPr sz="3600">
                <a:solidFill>
                  <a:schemeClr val="bg1"/>
                </a:solidFill>
              </a:defRPr>
            </a:lvl1pPr>
          </a:lstStyle>
          <a:p>
            <a:r>
              <a:rPr lang="en-US"/>
              <a:t>Click to add title</a:t>
            </a:r>
          </a:p>
        </p:txBody>
      </p:sp>
      <p:sp>
        <p:nvSpPr>
          <p:cNvPr id="3" name="Content Placeholder 2">
            <a:extLst>
              <a:ext uri="{FF2B5EF4-FFF2-40B4-BE49-F238E27FC236}">
                <a16:creationId xmlns:a16="http://schemas.microsoft.com/office/drawing/2014/main" id="{424875AF-9C82-E389-AADF-6C6AEC9E21B1}"/>
              </a:ext>
            </a:extLst>
          </p:cNvPr>
          <p:cNvSpPr>
            <a:spLocks noGrp="1"/>
          </p:cNvSpPr>
          <p:nvPr>
            <p:ph sz="half" idx="1" hasCustomPrompt="1"/>
          </p:nvPr>
        </p:nvSpPr>
        <p:spPr>
          <a:xfrm>
            <a:off x="838200" y="1825625"/>
            <a:ext cx="5181600" cy="4051300"/>
          </a:xfrm>
        </p:spPr>
        <p:txBody>
          <a:bodyPr/>
          <a:lstStyle>
            <a:lvl1pPr marL="228600" indent="-228600" algn="l" defTabSz="914400" rtl="0" eaLnBrk="1" latinLnBrk="0" hangingPunct="1">
              <a:lnSpc>
                <a:spcPct val="90000"/>
              </a:lnSpc>
              <a:buClr>
                <a:srgbClr val="B0D10E"/>
              </a:buClr>
              <a:buFont typeface="Arial" panose="020B0604020202020204" pitchFamily="34" charset="0"/>
              <a:buChar char="•"/>
              <a:defRPr lang="en-US" sz="2800" kern="1200" dirty="0" smtClean="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buClr>
                <a:srgbClr val="B0D10E"/>
              </a:buClr>
              <a:buFont typeface="Arial" panose="020B0604020202020204" pitchFamily="34" charset="0"/>
              <a:buChar char="•"/>
              <a:defRPr lang="en-US" sz="2800" kern="1200" dirty="0" smtClean="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buClr>
                <a:srgbClr val="B0D10E"/>
              </a:buClr>
              <a:buFont typeface="Arial" panose="020B0604020202020204" pitchFamily="34" charset="0"/>
              <a:buChar char="•"/>
              <a:defRPr lang="en-US" sz="2800" kern="1200" dirty="0" smtClean="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buClr>
                <a:srgbClr val="B0D10E"/>
              </a:buClr>
              <a:buFont typeface="Arial" panose="020B0604020202020204" pitchFamily="34" charset="0"/>
              <a:buChar char="•"/>
              <a:defRPr lang="en-US" sz="2800" kern="1200" dirty="0" smtClean="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buClr>
                <a:srgbClr val="B0D10E"/>
              </a:buClr>
              <a:buFont typeface="Arial" panose="020B0604020202020204" pitchFamily="34" charset="0"/>
              <a:buChar char="•"/>
              <a:defRPr lang="en-US" sz="2800" kern="1200" dirty="0" smtClean="0">
                <a:solidFill>
                  <a:schemeClr val="bg1"/>
                </a:solidFill>
                <a:latin typeface="Arial" panose="020B0604020202020204" pitchFamily="34" charset="0"/>
                <a:ea typeface="+mn-ea"/>
                <a:cs typeface="Arial" panose="020B0604020202020204" pitchFamily="34" charset="0"/>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a:p>
            <a:pPr lvl="0"/>
            <a:endParaRPr lang="en-US"/>
          </a:p>
        </p:txBody>
      </p:sp>
      <p:sp>
        <p:nvSpPr>
          <p:cNvPr id="4" name="Content Placeholder 3">
            <a:extLst>
              <a:ext uri="{FF2B5EF4-FFF2-40B4-BE49-F238E27FC236}">
                <a16:creationId xmlns:a16="http://schemas.microsoft.com/office/drawing/2014/main" id="{A886E190-7AC5-2D32-FD2D-7A9DC36D2ACA}"/>
              </a:ext>
            </a:extLst>
          </p:cNvPr>
          <p:cNvSpPr>
            <a:spLocks noGrp="1"/>
          </p:cNvSpPr>
          <p:nvPr>
            <p:ph sz="half" idx="2" hasCustomPrompt="1"/>
          </p:nvPr>
        </p:nvSpPr>
        <p:spPr>
          <a:xfrm>
            <a:off x="6172200" y="1825625"/>
            <a:ext cx="5181600" cy="40513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p:txBody>
      </p:sp>
      <p:pic>
        <p:nvPicPr>
          <p:cNvPr id="8" name="Picture 7" descr="A colorful circle with a black background&#10;&#10;Description automatically generated">
            <a:extLst>
              <a:ext uri="{FF2B5EF4-FFF2-40B4-BE49-F238E27FC236}">
                <a16:creationId xmlns:a16="http://schemas.microsoft.com/office/drawing/2014/main" id="{149C6CD6-4AB4-6816-4B0F-B6C5FF15FF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5" name="Google Shape;191;p32">
            <a:extLst>
              <a:ext uri="{FF2B5EF4-FFF2-40B4-BE49-F238E27FC236}">
                <a16:creationId xmlns:a16="http://schemas.microsoft.com/office/drawing/2014/main" id="{E06E4671-AC83-009B-19C4-84474FDFADA5}"/>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146855026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v2">
    <p:spTree>
      <p:nvGrpSpPr>
        <p:cNvPr id="1" name=""/>
        <p:cNvGrpSpPr/>
        <p:nvPr/>
      </p:nvGrpSpPr>
      <p:grpSpPr>
        <a:xfrm>
          <a:off x="0" y="0"/>
          <a:ext cx="0" cy="0"/>
          <a:chOff x="0" y="0"/>
          <a:chExt cx="0" cy="0"/>
        </a:xfrm>
      </p:grpSpPr>
      <p:pic>
        <p:nvPicPr>
          <p:cNvPr id="6" name="Google Shape;242;g2487a25ea73_0_0">
            <a:extLst>
              <a:ext uri="{FF2B5EF4-FFF2-40B4-BE49-F238E27FC236}">
                <a16:creationId xmlns:a16="http://schemas.microsoft.com/office/drawing/2014/main" id="{56F16D00-FB12-8449-7CC6-A74305CB544C}"/>
              </a:ext>
            </a:extLst>
          </p:cNvPr>
          <p:cNvPicPr preferRelativeResize="0"/>
          <p:nvPr userDrawn="1"/>
        </p:nvPicPr>
        <p:blipFill rotWithShape="1">
          <a:blip r:embed="rId2">
            <a:alphaModFix/>
          </a:blip>
          <a:srcRect/>
          <a:stretch/>
        </p:blipFill>
        <p:spPr>
          <a:xfrm>
            <a:off x="-1" y="0"/>
            <a:ext cx="12192000" cy="6858001"/>
          </a:xfrm>
          <a:prstGeom prst="rect">
            <a:avLst/>
          </a:prstGeom>
          <a:noFill/>
          <a:ln>
            <a:noFill/>
          </a:ln>
        </p:spPr>
      </p:pic>
      <p:sp>
        <p:nvSpPr>
          <p:cNvPr id="2" name="Title 1">
            <a:extLst>
              <a:ext uri="{FF2B5EF4-FFF2-40B4-BE49-F238E27FC236}">
                <a16:creationId xmlns:a16="http://schemas.microsoft.com/office/drawing/2014/main" id="{939AD52F-C77E-07A8-6D37-2FE33D2AC59E}"/>
              </a:ext>
            </a:extLst>
          </p:cNvPr>
          <p:cNvSpPr>
            <a:spLocks noGrp="1"/>
          </p:cNvSpPr>
          <p:nvPr>
            <p:ph type="title" hasCustomPrompt="1"/>
          </p:nvPr>
        </p:nvSpPr>
        <p:spPr/>
        <p:txBody>
          <a:bodyPr>
            <a:normAutofit/>
          </a:bodyPr>
          <a:lstStyle>
            <a:lvl1pPr>
              <a:defRPr sz="3600">
                <a:solidFill>
                  <a:srgbClr val="0D5364"/>
                </a:solidFill>
              </a:defRPr>
            </a:lvl1pPr>
          </a:lstStyle>
          <a:p>
            <a:r>
              <a:rPr lang="en-US"/>
              <a:t>Click to add title</a:t>
            </a:r>
          </a:p>
        </p:txBody>
      </p:sp>
      <p:sp>
        <p:nvSpPr>
          <p:cNvPr id="3" name="Content Placeholder 2">
            <a:extLst>
              <a:ext uri="{FF2B5EF4-FFF2-40B4-BE49-F238E27FC236}">
                <a16:creationId xmlns:a16="http://schemas.microsoft.com/office/drawing/2014/main" id="{424875AF-9C82-E389-AADF-6C6AEC9E21B1}"/>
              </a:ext>
            </a:extLst>
          </p:cNvPr>
          <p:cNvSpPr>
            <a:spLocks noGrp="1"/>
          </p:cNvSpPr>
          <p:nvPr>
            <p:ph sz="half" idx="1" hasCustomPrompt="1"/>
          </p:nvPr>
        </p:nvSpPr>
        <p:spPr>
          <a:xfrm>
            <a:off x="838200" y="1825625"/>
            <a:ext cx="5181600" cy="4051300"/>
          </a:xfrm>
        </p:spPr>
        <p:txBody>
          <a:bodyPr/>
          <a:lstStyle>
            <a:lvl1pPr marL="2286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a:p>
            <a:pPr lvl="0"/>
            <a:endParaRPr lang="en-US"/>
          </a:p>
        </p:txBody>
      </p:sp>
      <p:sp>
        <p:nvSpPr>
          <p:cNvPr id="4" name="Content Placeholder 3">
            <a:extLst>
              <a:ext uri="{FF2B5EF4-FFF2-40B4-BE49-F238E27FC236}">
                <a16:creationId xmlns:a16="http://schemas.microsoft.com/office/drawing/2014/main" id="{A886E190-7AC5-2D32-FD2D-7A9DC36D2ACA}"/>
              </a:ext>
            </a:extLst>
          </p:cNvPr>
          <p:cNvSpPr>
            <a:spLocks noGrp="1"/>
          </p:cNvSpPr>
          <p:nvPr>
            <p:ph sz="half" idx="2" hasCustomPrompt="1"/>
          </p:nvPr>
        </p:nvSpPr>
        <p:spPr>
          <a:xfrm>
            <a:off x="6172200" y="1825625"/>
            <a:ext cx="5181600" cy="4051300"/>
          </a:xfrm>
        </p:spPr>
        <p:txBody>
          <a:bodyPr/>
          <a:lstStyle>
            <a:lvl1pPr>
              <a:buClr>
                <a:srgbClr val="0D5364"/>
              </a:buClr>
              <a:defRPr>
                <a:solidFill>
                  <a:srgbClr val="0D5364"/>
                </a:solidFill>
              </a:defRPr>
            </a:lvl1pPr>
            <a:lvl2pPr>
              <a:buClr>
                <a:srgbClr val="0D5364"/>
              </a:buClr>
              <a:defRPr>
                <a:solidFill>
                  <a:srgbClr val="0D5364"/>
                </a:solidFill>
              </a:defRPr>
            </a:lvl2pPr>
            <a:lvl3pPr>
              <a:buClr>
                <a:srgbClr val="0D5364"/>
              </a:buClr>
              <a:defRPr>
                <a:solidFill>
                  <a:srgbClr val="0D5364"/>
                </a:solidFill>
              </a:defRPr>
            </a:lvl3pPr>
            <a:lvl4pPr>
              <a:buClr>
                <a:srgbClr val="0D5364"/>
              </a:buClr>
              <a:defRPr>
                <a:solidFill>
                  <a:srgbClr val="0D5364"/>
                </a:solidFill>
              </a:defRPr>
            </a:lvl4pPr>
            <a:lvl5pPr>
              <a:buClr>
                <a:srgbClr val="0D5364"/>
              </a:buClr>
              <a:defRPr>
                <a:solidFill>
                  <a:srgbClr val="0D5364"/>
                </a:solidFill>
              </a:defRPr>
            </a:lvl5pPr>
          </a:lstStyle>
          <a:p>
            <a:pPr lvl="0"/>
            <a:r>
              <a:rPr lang="en-US"/>
              <a:t>Click to add text </a:t>
            </a:r>
          </a:p>
          <a:p>
            <a:pPr lvl="1"/>
            <a:r>
              <a:rPr lang="en-US"/>
              <a:t>Second level</a:t>
            </a:r>
          </a:p>
          <a:p>
            <a:pPr lvl="2"/>
            <a:r>
              <a:rPr lang="en-US"/>
              <a:t>Third level</a:t>
            </a:r>
          </a:p>
          <a:p>
            <a:pPr lvl="3"/>
            <a:r>
              <a:rPr lang="en-US"/>
              <a:t>Fourth level</a:t>
            </a:r>
          </a:p>
          <a:p>
            <a:pPr lvl="4"/>
            <a:r>
              <a:rPr lang="en-US"/>
              <a:t>Fifth level</a:t>
            </a:r>
          </a:p>
        </p:txBody>
      </p:sp>
      <p:pic>
        <p:nvPicPr>
          <p:cNvPr id="8" name="Picture 7" descr="A colorful circle with a black background&#10;&#10;Description automatically generated">
            <a:extLst>
              <a:ext uri="{FF2B5EF4-FFF2-40B4-BE49-F238E27FC236}">
                <a16:creationId xmlns:a16="http://schemas.microsoft.com/office/drawing/2014/main" id="{149C6CD6-4AB4-6816-4B0F-B6C5FF15FF5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5" name="Google Shape;191;p32">
            <a:extLst>
              <a:ext uri="{FF2B5EF4-FFF2-40B4-BE49-F238E27FC236}">
                <a16:creationId xmlns:a16="http://schemas.microsoft.com/office/drawing/2014/main" id="{E06E4671-AC83-009B-19C4-84474FDFADA5}"/>
              </a:ext>
            </a:extLst>
          </p:cNvPr>
          <p:cNvPicPr preferRelativeResize="0"/>
          <p:nvPr userDrawn="1"/>
        </p:nvPicPr>
        <p:blipFill>
          <a:blip r:embed="rId4">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335937496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v3">
    <p:spTree>
      <p:nvGrpSpPr>
        <p:cNvPr id="1" name=""/>
        <p:cNvGrpSpPr/>
        <p:nvPr/>
      </p:nvGrpSpPr>
      <p:grpSpPr>
        <a:xfrm>
          <a:off x="0" y="0"/>
          <a:ext cx="0" cy="0"/>
          <a:chOff x="0" y="0"/>
          <a:chExt cx="0" cy="0"/>
        </a:xfrm>
      </p:grpSpPr>
      <p:sp>
        <p:nvSpPr>
          <p:cNvPr id="7" name="Google Shape;59;p22">
            <a:extLst>
              <a:ext uri="{FF2B5EF4-FFF2-40B4-BE49-F238E27FC236}">
                <a16:creationId xmlns:a16="http://schemas.microsoft.com/office/drawing/2014/main" id="{A7604754-812D-C1C4-2C71-52750DC2EB32}"/>
              </a:ext>
            </a:extLst>
          </p:cNvPr>
          <p:cNvSpPr/>
          <p:nvPr userDrawn="1"/>
        </p:nvSpPr>
        <p:spPr>
          <a:xfrm rot="10800000" flipH="1">
            <a:off x="0" y="-54794"/>
            <a:ext cx="12192000" cy="6255568"/>
          </a:xfrm>
          <a:prstGeom prst="rect">
            <a:avLst/>
          </a:prstGeom>
          <a:solidFill>
            <a:srgbClr val="A2D5D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sp>
        <p:nvSpPr>
          <p:cNvPr id="2" name="Title 1">
            <a:extLst>
              <a:ext uri="{FF2B5EF4-FFF2-40B4-BE49-F238E27FC236}">
                <a16:creationId xmlns:a16="http://schemas.microsoft.com/office/drawing/2014/main" id="{939AD52F-C77E-07A8-6D37-2FE33D2AC59E}"/>
              </a:ext>
            </a:extLst>
          </p:cNvPr>
          <p:cNvSpPr>
            <a:spLocks noGrp="1"/>
          </p:cNvSpPr>
          <p:nvPr>
            <p:ph type="title" hasCustomPrompt="1"/>
          </p:nvPr>
        </p:nvSpPr>
        <p:spPr/>
        <p:txBody>
          <a:bodyPr>
            <a:normAutofit/>
          </a:bodyPr>
          <a:lstStyle>
            <a:lvl1pPr>
              <a:defRPr sz="3600">
                <a:solidFill>
                  <a:srgbClr val="0D5364"/>
                </a:solidFill>
              </a:defRPr>
            </a:lvl1pPr>
          </a:lstStyle>
          <a:p>
            <a:r>
              <a:rPr lang="en-US"/>
              <a:t>Click to add title</a:t>
            </a:r>
          </a:p>
        </p:txBody>
      </p:sp>
      <p:sp>
        <p:nvSpPr>
          <p:cNvPr id="3" name="Content Placeholder 2">
            <a:extLst>
              <a:ext uri="{FF2B5EF4-FFF2-40B4-BE49-F238E27FC236}">
                <a16:creationId xmlns:a16="http://schemas.microsoft.com/office/drawing/2014/main" id="{424875AF-9C82-E389-AADF-6C6AEC9E21B1}"/>
              </a:ext>
            </a:extLst>
          </p:cNvPr>
          <p:cNvSpPr>
            <a:spLocks noGrp="1"/>
          </p:cNvSpPr>
          <p:nvPr>
            <p:ph sz="half" idx="1" hasCustomPrompt="1"/>
          </p:nvPr>
        </p:nvSpPr>
        <p:spPr>
          <a:xfrm>
            <a:off x="838200" y="1825625"/>
            <a:ext cx="5181600" cy="4051300"/>
          </a:xfrm>
        </p:spPr>
        <p:txBody>
          <a:bodyPr/>
          <a:lstStyle>
            <a:lvl1pPr marL="2286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a:p>
            <a:pPr lvl="0"/>
            <a:endParaRPr lang="en-US"/>
          </a:p>
        </p:txBody>
      </p:sp>
      <p:sp>
        <p:nvSpPr>
          <p:cNvPr id="4" name="Content Placeholder 3">
            <a:extLst>
              <a:ext uri="{FF2B5EF4-FFF2-40B4-BE49-F238E27FC236}">
                <a16:creationId xmlns:a16="http://schemas.microsoft.com/office/drawing/2014/main" id="{A886E190-7AC5-2D32-FD2D-7A9DC36D2ACA}"/>
              </a:ext>
            </a:extLst>
          </p:cNvPr>
          <p:cNvSpPr>
            <a:spLocks noGrp="1"/>
          </p:cNvSpPr>
          <p:nvPr>
            <p:ph sz="half" idx="2" hasCustomPrompt="1"/>
          </p:nvPr>
        </p:nvSpPr>
        <p:spPr>
          <a:xfrm>
            <a:off x="6172200" y="1825625"/>
            <a:ext cx="5181600" cy="4051300"/>
          </a:xfrm>
        </p:spPr>
        <p:txBody>
          <a:bodyPr/>
          <a:lstStyle>
            <a:lvl1pPr>
              <a:buClr>
                <a:srgbClr val="0D5364"/>
              </a:buClr>
              <a:defRPr>
                <a:solidFill>
                  <a:srgbClr val="0D5364"/>
                </a:solidFill>
              </a:defRPr>
            </a:lvl1pPr>
            <a:lvl2pPr>
              <a:buClr>
                <a:srgbClr val="0D5364"/>
              </a:buClr>
              <a:defRPr>
                <a:solidFill>
                  <a:srgbClr val="0D5364"/>
                </a:solidFill>
              </a:defRPr>
            </a:lvl2pPr>
            <a:lvl3pPr>
              <a:buClr>
                <a:srgbClr val="0D5364"/>
              </a:buClr>
              <a:defRPr>
                <a:solidFill>
                  <a:srgbClr val="0D5364"/>
                </a:solidFill>
              </a:defRPr>
            </a:lvl3pPr>
            <a:lvl4pPr>
              <a:buClr>
                <a:srgbClr val="0D5364"/>
              </a:buClr>
              <a:defRPr>
                <a:solidFill>
                  <a:srgbClr val="0D5364"/>
                </a:solidFill>
              </a:defRPr>
            </a:lvl4pPr>
            <a:lvl5pPr>
              <a:buClr>
                <a:srgbClr val="0D5364"/>
              </a:buClr>
              <a:defRPr>
                <a:solidFill>
                  <a:srgbClr val="0D5364"/>
                </a:solidFill>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p:txBody>
      </p:sp>
      <p:pic>
        <p:nvPicPr>
          <p:cNvPr id="8" name="Picture 7" descr="A colorful circle with a black background&#10;&#10;Description automatically generated">
            <a:extLst>
              <a:ext uri="{FF2B5EF4-FFF2-40B4-BE49-F238E27FC236}">
                <a16:creationId xmlns:a16="http://schemas.microsoft.com/office/drawing/2014/main" id="{149C6CD6-4AB4-6816-4B0F-B6C5FF15FF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5" name="Google Shape;191;p32">
            <a:extLst>
              <a:ext uri="{FF2B5EF4-FFF2-40B4-BE49-F238E27FC236}">
                <a16:creationId xmlns:a16="http://schemas.microsoft.com/office/drawing/2014/main" id="{E06E4671-AC83-009B-19C4-84474FDFADA5}"/>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91720551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v4">
    <p:spTree>
      <p:nvGrpSpPr>
        <p:cNvPr id="1" name=""/>
        <p:cNvGrpSpPr/>
        <p:nvPr/>
      </p:nvGrpSpPr>
      <p:grpSpPr>
        <a:xfrm>
          <a:off x="0" y="0"/>
          <a:ext cx="0" cy="0"/>
          <a:chOff x="0" y="0"/>
          <a:chExt cx="0" cy="0"/>
        </a:xfrm>
      </p:grpSpPr>
      <p:sp>
        <p:nvSpPr>
          <p:cNvPr id="7" name="Google Shape;59;p22">
            <a:extLst>
              <a:ext uri="{FF2B5EF4-FFF2-40B4-BE49-F238E27FC236}">
                <a16:creationId xmlns:a16="http://schemas.microsoft.com/office/drawing/2014/main" id="{A7604754-812D-C1C4-2C71-52750DC2EB32}"/>
              </a:ext>
            </a:extLst>
          </p:cNvPr>
          <p:cNvSpPr/>
          <p:nvPr userDrawn="1"/>
        </p:nvSpPr>
        <p:spPr>
          <a:xfrm rot="10800000" flipH="1">
            <a:off x="0" y="-54794"/>
            <a:ext cx="12192000" cy="6255568"/>
          </a:xfrm>
          <a:prstGeom prst="rect">
            <a:avLst/>
          </a:prstGeom>
          <a:solidFill>
            <a:schemeClr val="accent3"/>
          </a:solidFill>
          <a:ln>
            <a:solidFill>
              <a:schemeClr val="accent3"/>
            </a:solid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sp>
        <p:nvSpPr>
          <p:cNvPr id="2" name="Title 1">
            <a:extLst>
              <a:ext uri="{FF2B5EF4-FFF2-40B4-BE49-F238E27FC236}">
                <a16:creationId xmlns:a16="http://schemas.microsoft.com/office/drawing/2014/main" id="{939AD52F-C77E-07A8-6D37-2FE33D2AC59E}"/>
              </a:ext>
            </a:extLst>
          </p:cNvPr>
          <p:cNvSpPr>
            <a:spLocks noGrp="1"/>
          </p:cNvSpPr>
          <p:nvPr>
            <p:ph type="title" hasCustomPrompt="1"/>
          </p:nvPr>
        </p:nvSpPr>
        <p:spPr/>
        <p:txBody>
          <a:bodyPr>
            <a:normAutofit/>
          </a:bodyPr>
          <a:lstStyle>
            <a:lvl1pPr>
              <a:defRPr sz="3600">
                <a:solidFill>
                  <a:srgbClr val="0D5364"/>
                </a:solidFill>
              </a:defRPr>
            </a:lvl1pPr>
          </a:lstStyle>
          <a:p>
            <a:r>
              <a:rPr lang="en-US"/>
              <a:t>Click to add title</a:t>
            </a:r>
          </a:p>
        </p:txBody>
      </p:sp>
      <p:sp>
        <p:nvSpPr>
          <p:cNvPr id="3" name="Content Placeholder 2">
            <a:extLst>
              <a:ext uri="{FF2B5EF4-FFF2-40B4-BE49-F238E27FC236}">
                <a16:creationId xmlns:a16="http://schemas.microsoft.com/office/drawing/2014/main" id="{424875AF-9C82-E389-AADF-6C6AEC9E21B1}"/>
              </a:ext>
            </a:extLst>
          </p:cNvPr>
          <p:cNvSpPr>
            <a:spLocks noGrp="1"/>
          </p:cNvSpPr>
          <p:nvPr>
            <p:ph sz="half" idx="1" hasCustomPrompt="1"/>
          </p:nvPr>
        </p:nvSpPr>
        <p:spPr>
          <a:xfrm>
            <a:off x="838200" y="1825625"/>
            <a:ext cx="5181600" cy="4051300"/>
          </a:xfrm>
        </p:spPr>
        <p:txBody>
          <a:bodyPr/>
          <a:lstStyle>
            <a:lvl1pPr marL="2286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buClr>
                <a:srgbClr val="0D5364"/>
              </a:buClr>
              <a:buFont typeface="Arial" panose="020B0604020202020204" pitchFamily="34" charset="0"/>
              <a:buChar char="•"/>
              <a:defRPr lang="en-US" sz="2800" kern="1200" dirty="0" smtClean="0">
                <a:solidFill>
                  <a:srgbClr val="0D5364"/>
                </a:solidFill>
                <a:latin typeface="Arial" panose="020B0604020202020204" pitchFamily="34" charset="0"/>
                <a:ea typeface="+mn-ea"/>
                <a:cs typeface="Arial" panose="020B0604020202020204" pitchFamily="34" charset="0"/>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a:p>
            <a:pPr lvl="0"/>
            <a:endParaRPr lang="en-US"/>
          </a:p>
        </p:txBody>
      </p:sp>
      <p:sp>
        <p:nvSpPr>
          <p:cNvPr id="4" name="Content Placeholder 3">
            <a:extLst>
              <a:ext uri="{FF2B5EF4-FFF2-40B4-BE49-F238E27FC236}">
                <a16:creationId xmlns:a16="http://schemas.microsoft.com/office/drawing/2014/main" id="{A886E190-7AC5-2D32-FD2D-7A9DC36D2ACA}"/>
              </a:ext>
            </a:extLst>
          </p:cNvPr>
          <p:cNvSpPr>
            <a:spLocks noGrp="1"/>
          </p:cNvSpPr>
          <p:nvPr>
            <p:ph sz="half" idx="2" hasCustomPrompt="1"/>
          </p:nvPr>
        </p:nvSpPr>
        <p:spPr>
          <a:xfrm>
            <a:off x="6172200" y="1825625"/>
            <a:ext cx="5181600" cy="4051300"/>
          </a:xfrm>
        </p:spPr>
        <p:txBody>
          <a:bodyPr/>
          <a:lstStyle>
            <a:lvl1pPr>
              <a:buClr>
                <a:srgbClr val="0D5364"/>
              </a:buClr>
              <a:defRPr>
                <a:solidFill>
                  <a:srgbClr val="0D5364"/>
                </a:solidFill>
              </a:defRPr>
            </a:lvl1pPr>
            <a:lvl2pPr>
              <a:buClr>
                <a:srgbClr val="0D5364"/>
              </a:buClr>
              <a:defRPr>
                <a:solidFill>
                  <a:srgbClr val="0D5364"/>
                </a:solidFill>
              </a:defRPr>
            </a:lvl2pPr>
            <a:lvl3pPr>
              <a:buClr>
                <a:srgbClr val="0D5364"/>
              </a:buClr>
              <a:defRPr>
                <a:solidFill>
                  <a:srgbClr val="0D5364"/>
                </a:solidFill>
              </a:defRPr>
            </a:lvl3pPr>
            <a:lvl4pPr>
              <a:buClr>
                <a:srgbClr val="0D5364"/>
              </a:buClr>
              <a:defRPr>
                <a:solidFill>
                  <a:srgbClr val="0D5364"/>
                </a:solidFill>
              </a:defRPr>
            </a:lvl4pPr>
            <a:lvl5pPr>
              <a:buClr>
                <a:srgbClr val="0D5364"/>
              </a:buClr>
              <a:defRPr>
                <a:solidFill>
                  <a:srgbClr val="0D5364"/>
                </a:solidFill>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p:txBody>
      </p:sp>
      <p:pic>
        <p:nvPicPr>
          <p:cNvPr id="8" name="Picture 7" descr="A colorful circle with a black background&#10;&#10;Description automatically generated">
            <a:extLst>
              <a:ext uri="{FF2B5EF4-FFF2-40B4-BE49-F238E27FC236}">
                <a16:creationId xmlns:a16="http://schemas.microsoft.com/office/drawing/2014/main" id="{149C6CD6-4AB4-6816-4B0F-B6C5FF15FF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5" name="Google Shape;191;p32">
            <a:extLst>
              <a:ext uri="{FF2B5EF4-FFF2-40B4-BE49-F238E27FC236}">
                <a16:creationId xmlns:a16="http://schemas.microsoft.com/office/drawing/2014/main" id="{E06E4671-AC83-009B-19C4-84474FDFADA5}"/>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832633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V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AD52F-C77E-07A8-6D37-2FE33D2AC59E}"/>
              </a:ext>
            </a:extLst>
          </p:cNvPr>
          <p:cNvSpPr>
            <a:spLocks noGrp="1"/>
          </p:cNvSpPr>
          <p:nvPr>
            <p:ph type="title" hasCustomPrompt="1"/>
          </p:nvPr>
        </p:nvSpPr>
        <p:spPr/>
        <p:txBody>
          <a:bodyPr>
            <a:normAutofit/>
          </a:bodyPr>
          <a:lstStyle>
            <a:lvl1pPr>
              <a:defRPr sz="3600"/>
            </a:lvl1pPr>
          </a:lstStyle>
          <a:p>
            <a:r>
              <a:rPr lang="en-US"/>
              <a:t>Click to add title</a:t>
            </a:r>
          </a:p>
        </p:txBody>
      </p:sp>
      <p:sp>
        <p:nvSpPr>
          <p:cNvPr id="3" name="Content Placeholder 2">
            <a:extLst>
              <a:ext uri="{FF2B5EF4-FFF2-40B4-BE49-F238E27FC236}">
                <a16:creationId xmlns:a16="http://schemas.microsoft.com/office/drawing/2014/main" id="{424875AF-9C82-E389-AADF-6C6AEC9E21B1}"/>
              </a:ext>
            </a:extLst>
          </p:cNvPr>
          <p:cNvSpPr>
            <a:spLocks noGrp="1"/>
          </p:cNvSpPr>
          <p:nvPr>
            <p:ph sz="half" idx="1" hasCustomPrompt="1"/>
          </p:nvPr>
        </p:nvSpPr>
        <p:spPr>
          <a:xfrm>
            <a:off x="838200" y="1825625"/>
            <a:ext cx="5181600" cy="4051300"/>
          </a:xfrm>
        </p:spPr>
        <p:txBody>
          <a:bodyPr/>
          <a:lstStyle>
            <a:lvl1pPr marL="0" indent="0">
              <a:buNone/>
              <a:defRPr/>
            </a:lvl1pPr>
          </a:lstStyle>
          <a:p>
            <a:pPr lvl="0"/>
            <a:r>
              <a:rPr lang="en-US"/>
              <a:t> Click to add text</a:t>
            </a:r>
          </a:p>
          <a:p>
            <a:pPr lvl="1"/>
            <a:r>
              <a:rPr lang="en-US"/>
              <a:t> Second level</a:t>
            </a:r>
          </a:p>
          <a:p>
            <a:pPr lvl="2"/>
            <a:r>
              <a:rPr lang="en-US"/>
              <a:t> Third level</a:t>
            </a:r>
          </a:p>
          <a:p>
            <a:pPr lvl="3"/>
            <a:r>
              <a:rPr lang="en-US"/>
              <a:t> Fourth level</a:t>
            </a:r>
          </a:p>
          <a:p>
            <a:pPr lvl="4"/>
            <a:r>
              <a:rPr lang="en-US"/>
              <a:t> Fifth level</a:t>
            </a:r>
          </a:p>
          <a:p>
            <a:pPr lvl="0"/>
            <a:endParaRPr lang="en-US"/>
          </a:p>
        </p:txBody>
      </p:sp>
      <p:sp>
        <p:nvSpPr>
          <p:cNvPr id="4" name="Content Placeholder 3">
            <a:extLst>
              <a:ext uri="{FF2B5EF4-FFF2-40B4-BE49-F238E27FC236}">
                <a16:creationId xmlns:a16="http://schemas.microsoft.com/office/drawing/2014/main" id="{A886E190-7AC5-2D32-FD2D-7A9DC36D2ACA}"/>
              </a:ext>
            </a:extLst>
          </p:cNvPr>
          <p:cNvSpPr>
            <a:spLocks noGrp="1"/>
          </p:cNvSpPr>
          <p:nvPr>
            <p:ph sz="half" idx="2" hasCustomPrompt="1"/>
          </p:nvPr>
        </p:nvSpPr>
        <p:spPr>
          <a:xfrm>
            <a:off x="6172200" y="1825625"/>
            <a:ext cx="5181600" cy="4051300"/>
          </a:xfrm>
        </p:spPr>
        <p:txBody>
          <a:bodyPr/>
          <a:lstStyle>
            <a:lvl1pPr>
              <a:defRPr/>
            </a:lvl1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p:txBody>
      </p:sp>
      <p:pic>
        <p:nvPicPr>
          <p:cNvPr id="8" name="Picture 7" descr="A colorful circle with a black background&#10;&#10;Description automatically generated">
            <a:extLst>
              <a:ext uri="{FF2B5EF4-FFF2-40B4-BE49-F238E27FC236}">
                <a16:creationId xmlns:a16="http://schemas.microsoft.com/office/drawing/2014/main" id="{149C6CD6-4AB4-6816-4B0F-B6C5FF15FF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
        <p:nvSpPr>
          <p:cNvPr id="9" name="Google Shape;59;p22">
            <a:extLst>
              <a:ext uri="{FF2B5EF4-FFF2-40B4-BE49-F238E27FC236}">
                <a16:creationId xmlns:a16="http://schemas.microsoft.com/office/drawing/2014/main" id="{91C80C57-2434-C283-C5BC-4DCFCCEACBC3}"/>
              </a:ext>
            </a:extLst>
          </p:cNvPr>
          <p:cNvSpPr/>
          <p:nvPr userDrawn="1"/>
        </p:nvSpPr>
        <p:spPr>
          <a:xfrm rot="10800000" flipH="1">
            <a:off x="0" y="6161604"/>
            <a:ext cx="12192000" cy="708347"/>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pic>
        <p:nvPicPr>
          <p:cNvPr id="10" name="Google Shape;191;p32">
            <a:extLst>
              <a:ext uri="{FF2B5EF4-FFF2-40B4-BE49-F238E27FC236}">
                <a16:creationId xmlns:a16="http://schemas.microsoft.com/office/drawing/2014/main" id="{C563F708-380C-E57B-7DAC-9B956F0BF574}"/>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271704780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V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AD52F-C77E-07A8-6D37-2FE33D2AC59E}"/>
              </a:ext>
            </a:extLst>
          </p:cNvPr>
          <p:cNvSpPr>
            <a:spLocks noGrp="1"/>
          </p:cNvSpPr>
          <p:nvPr>
            <p:ph type="title" hasCustomPrompt="1"/>
          </p:nvPr>
        </p:nvSpPr>
        <p:spPr/>
        <p:txBody>
          <a:bodyPr>
            <a:normAutofit/>
          </a:bodyPr>
          <a:lstStyle>
            <a:lvl1pPr>
              <a:defRPr sz="3600"/>
            </a:lvl1pPr>
          </a:lstStyle>
          <a:p>
            <a:r>
              <a:rPr lang="en-US"/>
              <a:t>Click to add title</a:t>
            </a:r>
          </a:p>
        </p:txBody>
      </p:sp>
      <p:sp>
        <p:nvSpPr>
          <p:cNvPr id="3" name="Content Placeholder 2">
            <a:extLst>
              <a:ext uri="{FF2B5EF4-FFF2-40B4-BE49-F238E27FC236}">
                <a16:creationId xmlns:a16="http://schemas.microsoft.com/office/drawing/2014/main" id="{424875AF-9C82-E389-AADF-6C6AEC9E21B1}"/>
              </a:ext>
            </a:extLst>
          </p:cNvPr>
          <p:cNvSpPr>
            <a:spLocks noGrp="1"/>
          </p:cNvSpPr>
          <p:nvPr>
            <p:ph sz="half" idx="1" hasCustomPrompt="1"/>
          </p:nvPr>
        </p:nvSpPr>
        <p:spPr>
          <a:xfrm>
            <a:off x="838200" y="1825625"/>
            <a:ext cx="5181600" cy="4051300"/>
          </a:xfrm>
        </p:spPr>
        <p:txBody>
          <a:bodyPr/>
          <a:lstStyle>
            <a:lvl1pPr marL="0" indent="0">
              <a:buNone/>
              <a:defRPr/>
            </a:lvl1pPr>
          </a:lstStyle>
          <a:p>
            <a:pPr lvl="0"/>
            <a:r>
              <a:rPr lang="en-US"/>
              <a:t> Click to add text</a:t>
            </a:r>
          </a:p>
          <a:p>
            <a:pPr lvl="1"/>
            <a:r>
              <a:rPr lang="en-US"/>
              <a:t> Second level</a:t>
            </a:r>
          </a:p>
          <a:p>
            <a:pPr lvl="2"/>
            <a:r>
              <a:rPr lang="en-US"/>
              <a:t> Third level</a:t>
            </a:r>
          </a:p>
          <a:p>
            <a:pPr lvl="3"/>
            <a:r>
              <a:rPr lang="en-US"/>
              <a:t> Fourth level</a:t>
            </a:r>
          </a:p>
          <a:p>
            <a:pPr lvl="4"/>
            <a:r>
              <a:rPr lang="en-US"/>
              <a:t> Fifth level</a:t>
            </a:r>
          </a:p>
          <a:p>
            <a:pPr lvl="0"/>
            <a:endParaRPr lang="en-US"/>
          </a:p>
        </p:txBody>
      </p:sp>
      <p:sp>
        <p:nvSpPr>
          <p:cNvPr id="4" name="Content Placeholder 3">
            <a:extLst>
              <a:ext uri="{FF2B5EF4-FFF2-40B4-BE49-F238E27FC236}">
                <a16:creationId xmlns:a16="http://schemas.microsoft.com/office/drawing/2014/main" id="{A886E190-7AC5-2D32-FD2D-7A9DC36D2ACA}"/>
              </a:ext>
            </a:extLst>
          </p:cNvPr>
          <p:cNvSpPr>
            <a:spLocks noGrp="1"/>
          </p:cNvSpPr>
          <p:nvPr>
            <p:ph sz="half" idx="2" hasCustomPrompt="1"/>
          </p:nvPr>
        </p:nvSpPr>
        <p:spPr>
          <a:xfrm>
            <a:off x="6172200" y="1825625"/>
            <a:ext cx="5181600" cy="4051300"/>
          </a:xfrm>
        </p:spPr>
        <p:txBody>
          <a:bodyPr/>
          <a:lstStyle>
            <a:lvl1pPr>
              <a:defRPr/>
            </a:lvl1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p:txBody>
      </p:sp>
      <p:pic>
        <p:nvPicPr>
          <p:cNvPr id="8" name="Picture 7" descr="A colorful circle with a black background&#10;&#10;Description automatically generated">
            <a:extLst>
              <a:ext uri="{FF2B5EF4-FFF2-40B4-BE49-F238E27FC236}">
                <a16:creationId xmlns:a16="http://schemas.microsoft.com/office/drawing/2014/main" id="{149C6CD6-4AB4-6816-4B0F-B6C5FF15FF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pic>
        <p:nvPicPr>
          <p:cNvPr id="5" name="Google Shape;191;p32">
            <a:extLst>
              <a:ext uri="{FF2B5EF4-FFF2-40B4-BE49-F238E27FC236}">
                <a16:creationId xmlns:a16="http://schemas.microsoft.com/office/drawing/2014/main" id="{8E037B85-A9AA-4861-CC51-8944951605AE}"/>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24073525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with Image v1">
    <p:spTree>
      <p:nvGrpSpPr>
        <p:cNvPr id="1" name=""/>
        <p:cNvGrpSpPr/>
        <p:nvPr/>
      </p:nvGrpSpPr>
      <p:grpSpPr>
        <a:xfrm>
          <a:off x="0" y="0"/>
          <a:ext cx="0" cy="0"/>
          <a:chOff x="0" y="0"/>
          <a:chExt cx="0" cy="0"/>
        </a:xfrm>
      </p:grpSpPr>
      <p:sp>
        <p:nvSpPr>
          <p:cNvPr id="8" name="Google Shape;78;p35">
            <a:extLst>
              <a:ext uri="{FF2B5EF4-FFF2-40B4-BE49-F238E27FC236}">
                <a16:creationId xmlns:a16="http://schemas.microsoft.com/office/drawing/2014/main" id="{CE70241E-A4DF-1D37-263F-B29BE06F2677}"/>
              </a:ext>
            </a:extLst>
          </p:cNvPr>
          <p:cNvSpPr/>
          <p:nvPr userDrawn="1"/>
        </p:nvSpPr>
        <p:spPr>
          <a:xfrm rot="10800000" flipH="1">
            <a:off x="0" y="0"/>
            <a:ext cx="12192000" cy="6185393"/>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pic>
        <p:nvPicPr>
          <p:cNvPr id="14" name="Google Shape;84;p35">
            <a:extLst>
              <a:ext uri="{FF2B5EF4-FFF2-40B4-BE49-F238E27FC236}">
                <a16:creationId xmlns:a16="http://schemas.microsoft.com/office/drawing/2014/main" id="{92FF0B63-2CD4-0A3C-A6AA-04AE52BEEFFB}"/>
              </a:ext>
            </a:extLst>
          </p:cNvPr>
          <p:cNvPicPr preferRelativeResize="0"/>
          <p:nvPr userDrawn="1"/>
        </p:nvPicPr>
        <p:blipFill rotWithShape="1">
          <a:blip r:embed="rId2">
            <a:alphaModFix amt="50000"/>
          </a:blip>
          <a:srcRect l="13499" t="13395" r="13217" b="13731"/>
          <a:stretch/>
        </p:blipFill>
        <p:spPr>
          <a:xfrm>
            <a:off x="-1043668" y="-723348"/>
            <a:ext cx="6727371" cy="6689799"/>
          </a:xfrm>
          <a:prstGeom prst="rect">
            <a:avLst/>
          </a:prstGeom>
          <a:noFill/>
          <a:ln>
            <a:noFill/>
          </a:ln>
        </p:spPr>
      </p:pic>
      <p:pic>
        <p:nvPicPr>
          <p:cNvPr id="13" name="Google Shape;191;p32">
            <a:extLst>
              <a:ext uri="{FF2B5EF4-FFF2-40B4-BE49-F238E27FC236}">
                <a16:creationId xmlns:a16="http://schemas.microsoft.com/office/drawing/2014/main" id="{2416D9AF-6566-C340-630F-89D1BDC90003}"/>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
        <p:nvSpPr>
          <p:cNvPr id="18" name="Google Shape;79;p35">
            <a:extLst>
              <a:ext uri="{FF2B5EF4-FFF2-40B4-BE49-F238E27FC236}">
                <a16:creationId xmlns:a16="http://schemas.microsoft.com/office/drawing/2014/main" id="{87159735-2BDF-0CE4-3619-834F3714621F}"/>
              </a:ext>
            </a:extLst>
          </p:cNvPr>
          <p:cNvSpPr>
            <a:spLocks noGrp="1"/>
          </p:cNvSpPr>
          <p:nvPr>
            <p:ph type="pic" idx="2"/>
          </p:nvPr>
        </p:nvSpPr>
        <p:spPr>
          <a:xfrm>
            <a:off x="561054" y="862974"/>
            <a:ext cx="3584575" cy="3567113"/>
          </a:xfrm>
          <a:prstGeom prst="flowChartOr">
            <a:avLst/>
          </a:prstGeom>
          <a:noFill/>
          <a:ln>
            <a:noFill/>
          </a:ln>
        </p:spPr>
        <p:txBody>
          <a:bodyPr/>
          <a:lstStyle>
            <a:lvl1pPr>
              <a:defRPr>
                <a:solidFill>
                  <a:schemeClr val="bg1"/>
                </a:solidFill>
              </a:defRPr>
            </a:lvl1pPr>
          </a:lstStyle>
          <a:p>
            <a:endParaRPr lang="en-US"/>
          </a:p>
        </p:txBody>
      </p:sp>
      <p:sp>
        <p:nvSpPr>
          <p:cNvPr id="19" name="Text Placeholder 3">
            <a:extLst>
              <a:ext uri="{FF2B5EF4-FFF2-40B4-BE49-F238E27FC236}">
                <a16:creationId xmlns:a16="http://schemas.microsoft.com/office/drawing/2014/main" id="{6738BA09-8F24-4C8E-5C20-DD9AAC16E776}"/>
              </a:ext>
            </a:extLst>
          </p:cNvPr>
          <p:cNvSpPr>
            <a:spLocks noGrp="1"/>
          </p:cNvSpPr>
          <p:nvPr>
            <p:ph type="body" sz="half" idx="10" hasCustomPrompt="1"/>
          </p:nvPr>
        </p:nvSpPr>
        <p:spPr>
          <a:xfrm>
            <a:off x="6574973" y="2012769"/>
            <a:ext cx="4829492" cy="3818119"/>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add text</a:t>
            </a:r>
          </a:p>
        </p:txBody>
      </p:sp>
      <p:sp>
        <p:nvSpPr>
          <p:cNvPr id="2" name="Title 1">
            <a:extLst>
              <a:ext uri="{FF2B5EF4-FFF2-40B4-BE49-F238E27FC236}">
                <a16:creationId xmlns:a16="http://schemas.microsoft.com/office/drawing/2014/main" id="{F1B70934-E2D9-DAFD-F9B4-E95F59E7DEAE}"/>
              </a:ext>
            </a:extLst>
          </p:cNvPr>
          <p:cNvSpPr>
            <a:spLocks noGrp="1"/>
          </p:cNvSpPr>
          <p:nvPr>
            <p:ph type="title" hasCustomPrompt="1"/>
          </p:nvPr>
        </p:nvSpPr>
        <p:spPr>
          <a:xfrm>
            <a:off x="6574973" y="347472"/>
            <a:ext cx="4829492" cy="1458686"/>
          </a:xfrm>
        </p:spPr>
        <p:txBody>
          <a:bodyPr anchor="b"/>
          <a:lstStyle>
            <a:lvl1pPr>
              <a:defRPr sz="3200">
                <a:solidFill>
                  <a:schemeClr val="bg1"/>
                </a:solidFill>
              </a:defRPr>
            </a:lvl1pPr>
          </a:lstStyle>
          <a:p>
            <a:r>
              <a:rPr lang="en-US"/>
              <a:t>Click to add title</a:t>
            </a:r>
          </a:p>
        </p:txBody>
      </p:sp>
    </p:spTree>
    <p:extLst>
      <p:ext uri="{BB962C8B-B14F-4D97-AF65-F5344CB8AC3E}">
        <p14:creationId xmlns:p14="http://schemas.microsoft.com/office/powerpoint/2010/main" val="368409418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with Image v2">
    <p:spTree>
      <p:nvGrpSpPr>
        <p:cNvPr id="1" name=""/>
        <p:cNvGrpSpPr/>
        <p:nvPr/>
      </p:nvGrpSpPr>
      <p:grpSpPr>
        <a:xfrm>
          <a:off x="0" y="0"/>
          <a:ext cx="0" cy="0"/>
          <a:chOff x="0" y="0"/>
          <a:chExt cx="0" cy="0"/>
        </a:xfrm>
      </p:grpSpPr>
      <p:pic>
        <p:nvPicPr>
          <p:cNvPr id="15" name="Image 8">
            <a:extLst>
              <a:ext uri="{FF2B5EF4-FFF2-40B4-BE49-F238E27FC236}">
                <a16:creationId xmlns:a16="http://schemas.microsoft.com/office/drawing/2014/main" id="{47F1212C-61F1-8E8A-0A7B-D56FA3289EDA}"/>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6291943" y="-729343"/>
            <a:ext cx="6629400" cy="6598332"/>
          </a:xfrm>
          <a:prstGeom prst="rect">
            <a:avLst/>
          </a:prstGeom>
        </p:spPr>
      </p:pic>
      <p:sp>
        <p:nvSpPr>
          <p:cNvPr id="11" name="Rectangle 10">
            <a:extLst>
              <a:ext uri="{FF2B5EF4-FFF2-40B4-BE49-F238E27FC236}">
                <a16:creationId xmlns:a16="http://schemas.microsoft.com/office/drawing/2014/main" id="{011F2879-85FB-BD77-7890-8FDBE58CDB8D}"/>
              </a:ext>
            </a:extLst>
          </p:cNvPr>
          <p:cNvSpPr/>
          <p:nvPr userDrawn="1"/>
        </p:nvSpPr>
        <p:spPr>
          <a:xfrm>
            <a:off x="0" y="6164920"/>
            <a:ext cx="12192000" cy="693080"/>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8" name="Title 1">
            <a:extLst>
              <a:ext uri="{FF2B5EF4-FFF2-40B4-BE49-F238E27FC236}">
                <a16:creationId xmlns:a16="http://schemas.microsoft.com/office/drawing/2014/main" id="{23BE5A39-5553-C4B1-6157-5D5A08A2060B}"/>
              </a:ext>
            </a:extLst>
          </p:cNvPr>
          <p:cNvSpPr>
            <a:spLocks noGrp="1"/>
          </p:cNvSpPr>
          <p:nvPr>
            <p:ph type="title" hasCustomPrompt="1"/>
          </p:nvPr>
        </p:nvSpPr>
        <p:spPr>
          <a:xfrm>
            <a:off x="839788" y="457200"/>
            <a:ext cx="4829492" cy="1458686"/>
          </a:xfrm>
        </p:spPr>
        <p:txBody>
          <a:bodyPr anchor="b"/>
          <a:lstStyle>
            <a:lvl1pPr>
              <a:defRPr sz="3200">
                <a:solidFill>
                  <a:srgbClr val="0D5364"/>
                </a:solidFill>
              </a:defRPr>
            </a:lvl1pPr>
          </a:lstStyle>
          <a:p>
            <a:r>
              <a:rPr lang="en-US"/>
              <a:t>Click to add title</a:t>
            </a:r>
          </a:p>
        </p:txBody>
      </p:sp>
      <p:sp>
        <p:nvSpPr>
          <p:cNvPr id="9" name="Text Placeholder 3">
            <a:extLst>
              <a:ext uri="{FF2B5EF4-FFF2-40B4-BE49-F238E27FC236}">
                <a16:creationId xmlns:a16="http://schemas.microsoft.com/office/drawing/2014/main" id="{936EED28-3D34-3001-E890-357EA12BFFE1}"/>
              </a:ext>
            </a:extLst>
          </p:cNvPr>
          <p:cNvSpPr>
            <a:spLocks noGrp="1"/>
          </p:cNvSpPr>
          <p:nvPr>
            <p:ph type="body" sz="half" idx="2" hasCustomPrompt="1"/>
          </p:nvPr>
        </p:nvSpPr>
        <p:spPr>
          <a:xfrm>
            <a:off x="839788" y="2050869"/>
            <a:ext cx="4829492" cy="3818119"/>
          </a:xfrm>
        </p:spPr>
        <p:txBody>
          <a:bodyPr>
            <a:normAutofit/>
          </a:bodyPr>
          <a:lstStyle>
            <a:lvl1pPr marL="0" indent="0">
              <a:buNone/>
              <a:defRPr sz="2000">
                <a:solidFill>
                  <a:srgbClr val="0D5364"/>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add text</a:t>
            </a:r>
          </a:p>
        </p:txBody>
      </p:sp>
      <p:sp>
        <p:nvSpPr>
          <p:cNvPr id="12" name="Picture Placeholder 23">
            <a:extLst>
              <a:ext uri="{FF2B5EF4-FFF2-40B4-BE49-F238E27FC236}">
                <a16:creationId xmlns:a16="http://schemas.microsoft.com/office/drawing/2014/main" id="{484AC682-DB4F-4A6A-0480-38FBFFA7546B}"/>
              </a:ext>
            </a:extLst>
          </p:cNvPr>
          <p:cNvSpPr>
            <a:spLocks noGrp="1"/>
          </p:cNvSpPr>
          <p:nvPr>
            <p:ph type="pic" sz="quarter" idx="10"/>
          </p:nvPr>
        </p:nvSpPr>
        <p:spPr>
          <a:xfrm>
            <a:off x="7757652" y="761985"/>
            <a:ext cx="3683052" cy="3650738"/>
          </a:xfrm>
          <a:prstGeom prst="flowChartOr">
            <a:avLst/>
          </a:prstGeom>
        </p:spPr>
        <p:txBody>
          <a:bodyPr/>
          <a:lstStyle>
            <a:lvl1pPr marL="0" indent="0">
              <a:buNone/>
              <a:defRPr/>
            </a:lvl1pPr>
          </a:lstStyle>
          <a:p>
            <a:endParaRPr lang="en-US"/>
          </a:p>
        </p:txBody>
      </p:sp>
      <p:pic>
        <p:nvPicPr>
          <p:cNvPr id="2" name="Google Shape;191;p32">
            <a:extLst>
              <a:ext uri="{FF2B5EF4-FFF2-40B4-BE49-F238E27FC236}">
                <a16:creationId xmlns:a16="http://schemas.microsoft.com/office/drawing/2014/main" id="{F613EE8D-938E-8409-AADC-652F0690CA49}"/>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36694193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wo spea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A3DBE-98F2-1E77-CC38-690F77C34F7D}"/>
              </a:ext>
            </a:extLst>
          </p:cNvPr>
          <p:cNvSpPr>
            <a:spLocks noGrp="1"/>
          </p:cNvSpPr>
          <p:nvPr>
            <p:ph type="title" hasCustomPrompt="1"/>
          </p:nvPr>
        </p:nvSpPr>
        <p:spPr/>
        <p:txBody>
          <a:bodyPr>
            <a:normAutofit/>
          </a:bodyPr>
          <a:lstStyle>
            <a:lvl1pPr>
              <a:defRPr sz="3600"/>
            </a:lvl1pPr>
          </a:lstStyle>
          <a:p>
            <a:r>
              <a:rPr lang="en-US"/>
              <a:t>Click to add session title</a:t>
            </a:r>
          </a:p>
        </p:txBody>
      </p:sp>
      <p:pic>
        <p:nvPicPr>
          <p:cNvPr id="6" name="Image 1">
            <a:extLst>
              <a:ext uri="{FF2B5EF4-FFF2-40B4-BE49-F238E27FC236}">
                <a16:creationId xmlns:a16="http://schemas.microsoft.com/office/drawing/2014/main" id="{CCEC6EDE-24AA-F228-8B71-F7C5102AC733}"/>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2228288" y="1894632"/>
            <a:ext cx="2487149" cy="2475493"/>
          </a:xfrm>
          <a:prstGeom prst="rect">
            <a:avLst/>
          </a:prstGeom>
        </p:spPr>
      </p:pic>
      <p:pic>
        <p:nvPicPr>
          <p:cNvPr id="7" name="Image 15">
            <a:extLst>
              <a:ext uri="{FF2B5EF4-FFF2-40B4-BE49-F238E27FC236}">
                <a16:creationId xmlns:a16="http://schemas.microsoft.com/office/drawing/2014/main" id="{05675FCA-A61E-1AD6-7461-5F22CF179AD7}"/>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7333688" y="1894632"/>
            <a:ext cx="2487149" cy="2475493"/>
          </a:xfrm>
          <a:prstGeom prst="rect">
            <a:avLst/>
          </a:prstGeom>
        </p:spPr>
      </p:pic>
      <p:sp>
        <p:nvSpPr>
          <p:cNvPr id="15" name="Picture Placeholder 23">
            <a:extLst>
              <a:ext uri="{FF2B5EF4-FFF2-40B4-BE49-F238E27FC236}">
                <a16:creationId xmlns:a16="http://schemas.microsoft.com/office/drawing/2014/main" id="{B94FA060-92A3-51B5-1B27-9C06FD7DC828}"/>
              </a:ext>
            </a:extLst>
          </p:cNvPr>
          <p:cNvSpPr>
            <a:spLocks noGrp="1"/>
          </p:cNvSpPr>
          <p:nvPr>
            <p:ph type="pic" sz="quarter" idx="14"/>
          </p:nvPr>
        </p:nvSpPr>
        <p:spPr>
          <a:xfrm>
            <a:off x="2803214" y="2474271"/>
            <a:ext cx="1337296" cy="1325563"/>
          </a:xfrm>
          <a:prstGeom prst="flowChartOr">
            <a:avLst/>
          </a:prstGeom>
        </p:spPr>
        <p:txBody>
          <a:bodyPr>
            <a:normAutofit/>
          </a:bodyPr>
          <a:lstStyle>
            <a:lvl1pPr marL="0" indent="0">
              <a:buNone/>
              <a:defRPr sz="1200"/>
            </a:lvl1pPr>
          </a:lstStyle>
          <a:p>
            <a:endParaRPr lang="en-US"/>
          </a:p>
        </p:txBody>
      </p:sp>
      <p:sp>
        <p:nvSpPr>
          <p:cNvPr id="16" name="Picture Placeholder 23">
            <a:extLst>
              <a:ext uri="{FF2B5EF4-FFF2-40B4-BE49-F238E27FC236}">
                <a16:creationId xmlns:a16="http://schemas.microsoft.com/office/drawing/2014/main" id="{C723F02D-858D-2E6A-C57D-05A6E8F2DCAB}"/>
              </a:ext>
            </a:extLst>
          </p:cNvPr>
          <p:cNvSpPr>
            <a:spLocks noGrp="1"/>
          </p:cNvSpPr>
          <p:nvPr>
            <p:ph type="pic" sz="quarter" idx="15"/>
          </p:nvPr>
        </p:nvSpPr>
        <p:spPr>
          <a:xfrm>
            <a:off x="7918139" y="2483796"/>
            <a:ext cx="1337296" cy="1325563"/>
          </a:xfrm>
          <a:prstGeom prst="flowChartOr">
            <a:avLst/>
          </a:prstGeom>
        </p:spPr>
        <p:txBody>
          <a:bodyPr>
            <a:normAutofit/>
          </a:bodyPr>
          <a:lstStyle>
            <a:lvl1pPr marL="0" indent="0">
              <a:buNone/>
              <a:defRPr sz="1200"/>
            </a:lvl1pPr>
          </a:lstStyle>
          <a:p>
            <a:endParaRPr lang="en-US"/>
          </a:p>
        </p:txBody>
      </p:sp>
      <p:sp>
        <p:nvSpPr>
          <p:cNvPr id="18" name="Text Placeholder 17">
            <a:extLst>
              <a:ext uri="{FF2B5EF4-FFF2-40B4-BE49-F238E27FC236}">
                <a16:creationId xmlns:a16="http://schemas.microsoft.com/office/drawing/2014/main" id="{C0AF62B2-5172-4E3F-E5BE-527B7761D30D}"/>
              </a:ext>
            </a:extLst>
          </p:cNvPr>
          <p:cNvSpPr>
            <a:spLocks noGrp="1"/>
          </p:cNvSpPr>
          <p:nvPr>
            <p:ph type="body" sz="quarter" idx="16" hasCustomPrompt="1"/>
          </p:nvPr>
        </p:nvSpPr>
        <p:spPr>
          <a:xfrm>
            <a:off x="1582737" y="4541653"/>
            <a:ext cx="3778250" cy="593725"/>
          </a:xfrm>
        </p:spPr>
        <p:txBody>
          <a:bodyPr/>
          <a:lstStyle>
            <a:lvl1pPr marL="0" indent="0" algn="ctr">
              <a:buNone/>
              <a:defRPr b="1">
                <a:solidFill>
                  <a:srgbClr val="558692"/>
                </a:solidFill>
              </a:defRPr>
            </a:lvl1pPr>
          </a:lstStyle>
          <a:p>
            <a:pPr lvl="0"/>
            <a:r>
              <a:rPr lang="en-US"/>
              <a:t>Add speaker name</a:t>
            </a:r>
          </a:p>
        </p:txBody>
      </p:sp>
      <p:sp>
        <p:nvSpPr>
          <p:cNvPr id="19" name="Text Placeholder 17">
            <a:extLst>
              <a:ext uri="{FF2B5EF4-FFF2-40B4-BE49-F238E27FC236}">
                <a16:creationId xmlns:a16="http://schemas.microsoft.com/office/drawing/2014/main" id="{CE6552BF-5C27-E5EB-2CCC-DCE4D701EE43}"/>
              </a:ext>
            </a:extLst>
          </p:cNvPr>
          <p:cNvSpPr>
            <a:spLocks noGrp="1"/>
          </p:cNvSpPr>
          <p:nvPr>
            <p:ph type="body" sz="quarter" idx="17" hasCustomPrompt="1"/>
          </p:nvPr>
        </p:nvSpPr>
        <p:spPr>
          <a:xfrm>
            <a:off x="1582737" y="5153108"/>
            <a:ext cx="3778250" cy="593725"/>
          </a:xfrm>
        </p:spPr>
        <p:txBody>
          <a:bodyPr/>
          <a:lstStyle>
            <a:lvl1pPr marL="0" indent="0" algn="ctr">
              <a:buNone/>
              <a:defRPr b="0">
                <a:solidFill>
                  <a:srgbClr val="558692"/>
                </a:solidFill>
              </a:defRPr>
            </a:lvl1pPr>
          </a:lstStyle>
          <a:p>
            <a:pPr lvl="0"/>
            <a:r>
              <a:rPr lang="en-US"/>
              <a:t>Add </a:t>
            </a:r>
            <a:r>
              <a:rPr lang="en-US" err="1"/>
              <a:t>organisation</a:t>
            </a:r>
            <a:endParaRPr lang="en-US"/>
          </a:p>
        </p:txBody>
      </p:sp>
      <p:sp>
        <p:nvSpPr>
          <p:cNvPr id="20" name="Text Placeholder 17">
            <a:extLst>
              <a:ext uri="{FF2B5EF4-FFF2-40B4-BE49-F238E27FC236}">
                <a16:creationId xmlns:a16="http://schemas.microsoft.com/office/drawing/2014/main" id="{F214ACAD-FBBE-AD4F-8E77-D8F078CF27D0}"/>
              </a:ext>
            </a:extLst>
          </p:cNvPr>
          <p:cNvSpPr>
            <a:spLocks noGrp="1"/>
          </p:cNvSpPr>
          <p:nvPr>
            <p:ph type="body" sz="quarter" idx="18" hasCustomPrompt="1"/>
          </p:nvPr>
        </p:nvSpPr>
        <p:spPr>
          <a:xfrm>
            <a:off x="6688137" y="4541653"/>
            <a:ext cx="3778250" cy="593725"/>
          </a:xfrm>
        </p:spPr>
        <p:txBody>
          <a:bodyPr/>
          <a:lstStyle>
            <a:lvl1pPr marL="0" indent="0" algn="ctr">
              <a:buNone/>
              <a:defRPr b="1">
                <a:solidFill>
                  <a:srgbClr val="558692"/>
                </a:solidFill>
              </a:defRPr>
            </a:lvl1pPr>
          </a:lstStyle>
          <a:p>
            <a:pPr lvl="0"/>
            <a:r>
              <a:rPr lang="en-US"/>
              <a:t>Add speaker name</a:t>
            </a:r>
          </a:p>
        </p:txBody>
      </p:sp>
      <p:sp>
        <p:nvSpPr>
          <p:cNvPr id="21" name="Text Placeholder 17">
            <a:extLst>
              <a:ext uri="{FF2B5EF4-FFF2-40B4-BE49-F238E27FC236}">
                <a16:creationId xmlns:a16="http://schemas.microsoft.com/office/drawing/2014/main" id="{908738C5-B148-75A6-0E6B-205FE4961D29}"/>
              </a:ext>
            </a:extLst>
          </p:cNvPr>
          <p:cNvSpPr>
            <a:spLocks noGrp="1"/>
          </p:cNvSpPr>
          <p:nvPr>
            <p:ph type="body" sz="quarter" idx="19" hasCustomPrompt="1"/>
          </p:nvPr>
        </p:nvSpPr>
        <p:spPr>
          <a:xfrm>
            <a:off x="6688137" y="5150476"/>
            <a:ext cx="3778250" cy="593725"/>
          </a:xfrm>
        </p:spPr>
        <p:txBody>
          <a:bodyPr/>
          <a:lstStyle>
            <a:lvl1pPr marL="0" indent="0" algn="ctr">
              <a:buNone/>
              <a:defRPr b="0">
                <a:solidFill>
                  <a:srgbClr val="558692"/>
                </a:solidFill>
              </a:defRPr>
            </a:lvl1pPr>
          </a:lstStyle>
          <a:p>
            <a:pPr lvl="0"/>
            <a:r>
              <a:rPr lang="en-US"/>
              <a:t>Add </a:t>
            </a:r>
            <a:r>
              <a:rPr lang="en-US" err="1"/>
              <a:t>organisation</a:t>
            </a:r>
            <a:endParaRPr lang="en-US"/>
          </a:p>
        </p:txBody>
      </p:sp>
      <p:sp>
        <p:nvSpPr>
          <p:cNvPr id="3" name="Rectangle 2">
            <a:extLst>
              <a:ext uri="{FF2B5EF4-FFF2-40B4-BE49-F238E27FC236}">
                <a16:creationId xmlns:a16="http://schemas.microsoft.com/office/drawing/2014/main" id="{7F172D0B-4EB6-9AAE-5373-AE7BCEC848D0}"/>
              </a:ext>
            </a:extLst>
          </p:cNvPr>
          <p:cNvSpPr/>
          <p:nvPr userDrawn="1"/>
        </p:nvSpPr>
        <p:spPr>
          <a:xfrm>
            <a:off x="0" y="6164920"/>
            <a:ext cx="12192000" cy="693080"/>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4" name="Google Shape;191;p32">
            <a:extLst>
              <a:ext uri="{FF2B5EF4-FFF2-40B4-BE49-F238E27FC236}">
                <a16:creationId xmlns:a16="http://schemas.microsoft.com/office/drawing/2014/main" id="{17E28CD2-A9B4-0449-DDA8-76711D8233B3}"/>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pic>
        <p:nvPicPr>
          <p:cNvPr id="5" name="Picture 4" descr="A colorful circle with a black background&#10;&#10;Description automatically generated">
            <a:extLst>
              <a:ext uri="{FF2B5EF4-FFF2-40B4-BE49-F238E27FC236}">
                <a16:creationId xmlns:a16="http://schemas.microsoft.com/office/drawing/2014/main" id="{B15D87EB-EE1F-2085-C2E4-E643E0C2507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410767246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hree spea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A3DBE-98F2-1E77-CC38-690F77C34F7D}"/>
              </a:ext>
            </a:extLst>
          </p:cNvPr>
          <p:cNvSpPr>
            <a:spLocks noGrp="1"/>
          </p:cNvSpPr>
          <p:nvPr>
            <p:ph type="title" hasCustomPrompt="1"/>
          </p:nvPr>
        </p:nvSpPr>
        <p:spPr/>
        <p:txBody>
          <a:bodyPr>
            <a:normAutofit/>
          </a:bodyPr>
          <a:lstStyle>
            <a:lvl1pPr>
              <a:defRPr sz="3600"/>
            </a:lvl1pPr>
          </a:lstStyle>
          <a:p>
            <a:r>
              <a:rPr lang="en-US"/>
              <a:t>Click to add session title</a:t>
            </a:r>
          </a:p>
        </p:txBody>
      </p:sp>
      <p:pic>
        <p:nvPicPr>
          <p:cNvPr id="6" name="Image 1">
            <a:extLst>
              <a:ext uri="{FF2B5EF4-FFF2-40B4-BE49-F238E27FC236}">
                <a16:creationId xmlns:a16="http://schemas.microsoft.com/office/drawing/2014/main" id="{CCEC6EDE-24AA-F228-8B71-F7C5102AC733}"/>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780488" y="1808147"/>
            <a:ext cx="2487149" cy="2475493"/>
          </a:xfrm>
          <a:prstGeom prst="rect">
            <a:avLst/>
          </a:prstGeom>
        </p:spPr>
      </p:pic>
      <p:sp>
        <p:nvSpPr>
          <p:cNvPr id="15" name="Picture Placeholder 23">
            <a:extLst>
              <a:ext uri="{FF2B5EF4-FFF2-40B4-BE49-F238E27FC236}">
                <a16:creationId xmlns:a16="http://schemas.microsoft.com/office/drawing/2014/main" id="{B94FA060-92A3-51B5-1B27-9C06FD7DC828}"/>
              </a:ext>
            </a:extLst>
          </p:cNvPr>
          <p:cNvSpPr>
            <a:spLocks noGrp="1"/>
          </p:cNvSpPr>
          <p:nvPr>
            <p:ph type="pic" sz="quarter" idx="14"/>
          </p:nvPr>
        </p:nvSpPr>
        <p:spPr>
          <a:xfrm>
            <a:off x="1383989" y="2387786"/>
            <a:ext cx="1337296" cy="1325563"/>
          </a:xfrm>
          <a:prstGeom prst="flowChartOr">
            <a:avLst/>
          </a:prstGeom>
        </p:spPr>
        <p:txBody>
          <a:bodyPr>
            <a:normAutofit/>
          </a:bodyPr>
          <a:lstStyle>
            <a:lvl1pPr marL="0" indent="0">
              <a:buNone/>
              <a:defRPr sz="1200"/>
            </a:lvl1pPr>
          </a:lstStyle>
          <a:p>
            <a:endParaRPr lang="en-US"/>
          </a:p>
        </p:txBody>
      </p:sp>
      <p:sp>
        <p:nvSpPr>
          <p:cNvPr id="18" name="Text Placeholder 17">
            <a:extLst>
              <a:ext uri="{FF2B5EF4-FFF2-40B4-BE49-F238E27FC236}">
                <a16:creationId xmlns:a16="http://schemas.microsoft.com/office/drawing/2014/main" id="{C0AF62B2-5172-4E3F-E5BE-527B7761D30D}"/>
              </a:ext>
            </a:extLst>
          </p:cNvPr>
          <p:cNvSpPr>
            <a:spLocks noGrp="1"/>
          </p:cNvSpPr>
          <p:nvPr>
            <p:ph type="body" sz="quarter" idx="16" hasCustomPrompt="1"/>
          </p:nvPr>
        </p:nvSpPr>
        <p:spPr>
          <a:xfrm>
            <a:off x="134937" y="4455168"/>
            <a:ext cx="3778250" cy="593725"/>
          </a:xfrm>
        </p:spPr>
        <p:txBody>
          <a:bodyPr>
            <a:normAutofit/>
          </a:bodyPr>
          <a:lstStyle>
            <a:lvl1pPr marL="0" indent="0" algn="ctr">
              <a:buNone/>
              <a:defRPr sz="2400" b="1">
                <a:solidFill>
                  <a:srgbClr val="558692"/>
                </a:solidFill>
              </a:defRPr>
            </a:lvl1pPr>
          </a:lstStyle>
          <a:p>
            <a:pPr lvl="0"/>
            <a:r>
              <a:rPr lang="en-US"/>
              <a:t>Add speaker name</a:t>
            </a:r>
          </a:p>
        </p:txBody>
      </p:sp>
      <p:sp>
        <p:nvSpPr>
          <p:cNvPr id="19" name="Text Placeholder 17">
            <a:extLst>
              <a:ext uri="{FF2B5EF4-FFF2-40B4-BE49-F238E27FC236}">
                <a16:creationId xmlns:a16="http://schemas.microsoft.com/office/drawing/2014/main" id="{CE6552BF-5C27-E5EB-2CCC-DCE4D701EE43}"/>
              </a:ext>
            </a:extLst>
          </p:cNvPr>
          <p:cNvSpPr>
            <a:spLocks noGrp="1"/>
          </p:cNvSpPr>
          <p:nvPr>
            <p:ph type="body" sz="quarter" idx="17" hasCustomPrompt="1"/>
          </p:nvPr>
        </p:nvSpPr>
        <p:spPr>
          <a:xfrm>
            <a:off x="134937" y="5049050"/>
            <a:ext cx="3778250" cy="593725"/>
          </a:xfrm>
        </p:spPr>
        <p:txBody>
          <a:bodyPr>
            <a:normAutofit/>
          </a:bodyPr>
          <a:lstStyle>
            <a:lvl1pPr marL="0" indent="0" algn="ctr">
              <a:buNone/>
              <a:defRPr sz="2400" b="0">
                <a:solidFill>
                  <a:srgbClr val="558692"/>
                </a:solidFill>
              </a:defRPr>
            </a:lvl1pPr>
          </a:lstStyle>
          <a:p>
            <a:pPr lvl="0"/>
            <a:r>
              <a:rPr lang="en-US"/>
              <a:t>Add </a:t>
            </a:r>
            <a:r>
              <a:rPr lang="en-US" err="1"/>
              <a:t>organisation</a:t>
            </a:r>
            <a:endParaRPr lang="en-US"/>
          </a:p>
        </p:txBody>
      </p:sp>
      <p:pic>
        <p:nvPicPr>
          <p:cNvPr id="3" name="Image 1">
            <a:extLst>
              <a:ext uri="{FF2B5EF4-FFF2-40B4-BE49-F238E27FC236}">
                <a16:creationId xmlns:a16="http://schemas.microsoft.com/office/drawing/2014/main" id="{3E84F4E9-8885-2CA7-6597-07856C5EB1C2}"/>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4866713" y="1805051"/>
            <a:ext cx="2487149" cy="2475493"/>
          </a:xfrm>
          <a:prstGeom prst="rect">
            <a:avLst/>
          </a:prstGeom>
        </p:spPr>
      </p:pic>
      <p:sp>
        <p:nvSpPr>
          <p:cNvPr id="4" name="Picture Placeholder 23">
            <a:extLst>
              <a:ext uri="{FF2B5EF4-FFF2-40B4-BE49-F238E27FC236}">
                <a16:creationId xmlns:a16="http://schemas.microsoft.com/office/drawing/2014/main" id="{B41E1207-E841-E885-8164-A5D24311125B}"/>
              </a:ext>
            </a:extLst>
          </p:cNvPr>
          <p:cNvSpPr>
            <a:spLocks noGrp="1"/>
          </p:cNvSpPr>
          <p:nvPr>
            <p:ph type="pic" sz="quarter" idx="18"/>
          </p:nvPr>
        </p:nvSpPr>
        <p:spPr>
          <a:xfrm>
            <a:off x="5441639" y="2384690"/>
            <a:ext cx="1337296" cy="1325563"/>
          </a:xfrm>
          <a:prstGeom prst="flowChartOr">
            <a:avLst/>
          </a:prstGeom>
        </p:spPr>
        <p:txBody>
          <a:bodyPr>
            <a:normAutofit/>
          </a:bodyPr>
          <a:lstStyle>
            <a:lvl1pPr marL="0" indent="0">
              <a:buNone/>
              <a:defRPr sz="1200"/>
            </a:lvl1pPr>
          </a:lstStyle>
          <a:p>
            <a:endParaRPr lang="en-US"/>
          </a:p>
        </p:txBody>
      </p:sp>
      <p:sp>
        <p:nvSpPr>
          <p:cNvPr id="5" name="Text Placeholder 17">
            <a:extLst>
              <a:ext uri="{FF2B5EF4-FFF2-40B4-BE49-F238E27FC236}">
                <a16:creationId xmlns:a16="http://schemas.microsoft.com/office/drawing/2014/main" id="{C8804625-4943-BE15-AC24-D40DB0F742F5}"/>
              </a:ext>
            </a:extLst>
          </p:cNvPr>
          <p:cNvSpPr>
            <a:spLocks noGrp="1"/>
          </p:cNvSpPr>
          <p:nvPr>
            <p:ph type="body" sz="quarter" idx="19" hasCustomPrompt="1"/>
          </p:nvPr>
        </p:nvSpPr>
        <p:spPr>
          <a:xfrm>
            <a:off x="4221162" y="4452072"/>
            <a:ext cx="3778250" cy="593725"/>
          </a:xfrm>
        </p:spPr>
        <p:txBody>
          <a:bodyPr>
            <a:normAutofit/>
          </a:bodyPr>
          <a:lstStyle>
            <a:lvl1pPr marL="0" indent="0" algn="ctr">
              <a:buNone/>
              <a:defRPr sz="2400" b="1">
                <a:solidFill>
                  <a:srgbClr val="558692"/>
                </a:solidFill>
              </a:defRPr>
            </a:lvl1pPr>
          </a:lstStyle>
          <a:p>
            <a:pPr lvl="0"/>
            <a:r>
              <a:rPr lang="en-US"/>
              <a:t>Add speaker name</a:t>
            </a:r>
          </a:p>
        </p:txBody>
      </p:sp>
      <p:sp>
        <p:nvSpPr>
          <p:cNvPr id="8" name="Text Placeholder 17">
            <a:extLst>
              <a:ext uri="{FF2B5EF4-FFF2-40B4-BE49-F238E27FC236}">
                <a16:creationId xmlns:a16="http://schemas.microsoft.com/office/drawing/2014/main" id="{9EC0B51D-8B69-4156-77DE-4248B6206A77}"/>
              </a:ext>
            </a:extLst>
          </p:cNvPr>
          <p:cNvSpPr>
            <a:spLocks noGrp="1"/>
          </p:cNvSpPr>
          <p:nvPr>
            <p:ph type="body" sz="quarter" idx="20" hasCustomPrompt="1"/>
          </p:nvPr>
        </p:nvSpPr>
        <p:spPr>
          <a:xfrm>
            <a:off x="4221162" y="5045954"/>
            <a:ext cx="3778250" cy="593725"/>
          </a:xfrm>
        </p:spPr>
        <p:txBody>
          <a:bodyPr>
            <a:normAutofit/>
          </a:bodyPr>
          <a:lstStyle>
            <a:lvl1pPr marL="0" indent="0" algn="ctr">
              <a:buNone/>
              <a:defRPr sz="2400" b="0">
                <a:solidFill>
                  <a:srgbClr val="558692"/>
                </a:solidFill>
              </a:defRPr>
            </a:lvl1pPr>
          </a:lstStyle>
          <a:p>
            <a:pPr lvl="0"/>
            <a:r>
              <a:rPr lang="en-US"/>
              <a:t>Add </a:t>
            </a:r>
            <a:r>
              <a:rPr lang="en-US" err="1"/>
              <a:t>organisation</a:t>
            </a:r>
            <a:endParaRPr lang="en-US"/>
          </a:p>
        </p:txBody>
      </p:sp>
      <p:pic>
        <p:nvPicPr>
          <p:cNvPr id="9" name="Image 1">
            <a:extLst>
              <a:ext uri="{FF2B5EF4-FFF2-40B4-BE49-F238E27FC236}">
                <a16:creationId xmlns:a16="http://schemas.microsoft.com/office/drawing/2014/main" id="{C139433F-9DC5-B572-4E7F-9EB2205CB16A}"/>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8952938" y="1808147"/>
            <a:ext cx="2487149" cy="2475493"/>
          </a:xfrm>
          <a:prstGeom prst="rect">
            <a:avLst/>
          </a:prstGeom>
        </p:spPr>
      </p:pic>
      <p:sp>
        <p:nvSpPr>
          <p:cNvPr id="10" name="Picture Placeholder 23">
            <a:extLst>
              <a:ext uri="{FF2B5EF4-FFF2-40B4-BE49-F238E27FC236}">
                <a16:creationId xmlns:a16="http://schemas.microsoft.com/office/drawing/2014/main" id="{A9958569-E1C3-A7F9-B39E-20BB21CBD3D0}"/>
              </a:ext>
            </a:extLst>
          </p:cNvPr>
          <p:cNvSpPr>
            <a:spLocks noGrp="1"/>
          </p:cNvSpPr>
          <p:nvPr>
            <p:ph type="pic" sz="quarter" idx="21"/>
          </p:nvPr>
        </p:nvSpPr>
        <p:spPr>
          <a:xfrm>
            <a:off x="9527864" y="2387786"/>
            <a:ext cx="1337296" cy="1325563"/>
          </a:xfrm>
          <a:prstGeom prst="flowChartOr">
            <a:avLst/>
          </a:prstGeom>
        </p:spPr>
        <p:txBody>
          <a:bodyPr>
            <a:normAutofit/>
          </a:bodyPr>
          <a:lstStyle>
            <a:lvl1pPr marL="0" indent="0">
              <a:buNone/>
              <a:defRPr sz="1200"/>
            </a:lvl1pPr>
          </a:lstStyle>
          <a:p>
            <a:endParaRPr lang="en-US"/>
          </a:p>
        </p:txBody>
      </p:sp>
      <p:sp>
        <p:nvSpPr>
          <p:cNvPr id="11" name="Text Placeholder 17">
            <a:extLst>
              <a:ext uri="{FF2B5EF4-FFF2-40B4-BE49-F238E27FC236}">
                <a16:creationId xmlns:a16="http://schemas.microsoft.com/office/drawing/2014/main" id="{C1617ED5-9285-3082-2E65-9CC25C6274C2}"/>
              </a:ext>
            </a:extLst>
          </p:cNvPr>
          <p:cNvSpPr>
            <a:spLocks noGrp="1"/>
          </p:cNvSpPr>
          <p:nvPr>
            <p:ph type="body" sz="quarter" idx="22" hasCustomPrompt="1"/>
          </p:nvPr>
        </p:nvSpPr>
        <p:spPr>
          <a:xfrm>
            <a:off x="8307387" y="4449192"/>
            <a:ext cx="3778250" cy="593725"/>
          </a:xfrm>
        </p:spPr>
        <p:txBody>
          <a:bodyPr>
            <a:normAutofit/>
          </a:bodyPr>
          <a:lstStyle>
            <a:lvl1pPr marL="0" indent="0" algn="ctr">
              <a:buNone/>
              <a:defRPr sz="2400" b="1">
                <a:solidFill>
                  <a:srgbClr val="558692"/>
                </a:solidFill>
              </a:defRPr>
            </a:lvl1pPr>
          </a:lstStyle>
          <a:p>
            <a:pPr lvl="0"/>
            <a:r>
              <a:rPr lang="en-US"/>
              <a:t>Add speaker name</a:t>
            </a:r>
          </a:p>
        </p:txBody>
      </p:sp>
      <p:sp>
        <p:nvSpPr>
          <p:cNvPr id="12" name="Text Placeholder 17">
            <a:extLst>
              <a:ext uri="{FF2B5EF4-FFF2-40B4-BE49-F238E27FC236}">
                <a16:creationId xmlns:a16="http://schemas.microsoft.com/office/drawing/2014/main" id="{9B84735E-5423-1837-28FC-D0798F9ACAFE}"/>
              </a:ext>
            </a:extLst>
          </p:cNvPr>
          <p:cNvSpPr>
            <a:spLocks noGrp="1"/>
          </p:cNvSpPr>
          <p:nvPr>
            <p:ph type="body" sz="quarter" idx="23" hasCustomPrompt="1"/>
          </p:nvPr>
        </p:nvSpPr>
        <p:spPr>
          <a:xfrm>
            <a:off x="8307387" y="5043074"/>
            <a:ext cx="3778250" cy="593725"/>
          </a:xfrm>
        </p:spPr>
        <p:txBody>
          <a:bodyPr>
            <a:normAutofit/>
          </a:bodyPr>
          <a:lstStyle>
            <a:lvl1pPr marL="0" indent="0" algn="ctr">
              <a:buNone/>
              <a:defRPr sz="2400" b="0">
                <a:solidFill>
                  <a:srgbClr val="558692"/>
                </a:solidFill>
              </a:defRPr>
            </a:lvl1pPr>
          </a:lstStyle>
          <a:p>
            <a:pPr lvl="0"/>
            <a:r>
              <a:rPr lang="en-US"/>
              <a:t>Add </a:t>
            </a:r>
            <a:r>
              <a:rPr lang="en-US" err="1"/>
              <a:t>organisation</a:t>
            </a:r>
            <a:endParaRPr lang="en-US"/>
          </a:p>
        </p:txBody>
      </p:sp>
      <p:sp>
        <p:nvSpPr>
          <p:cNvPr id="7" name="Rectangle 6">
            <a:extLst>
              <a:ext uri="{FF2B5EF4-FFF2-40B4-BE49-F238E27FC236}">
                <a16:creationId xmlns:a16="http://schemas.microsoft.com/office/drawing/2014/main" id="{95099D48-FE88-4F94-F685-E6579A8FE9B3}"/>
              </a:ext>
            </a:extLst>
          </p:cNvPr>
          <p:cNvSpPr/>
          <p:nvPr userDrawn="1"/>
        </p:nvSpPr>
        <p:spPr>
          <a:xfrm>
            <a:off x="0" y="6164920"/>
            <a:ext cx="12192000" cy="693080"/>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13" name="Google Shape;191;p32">
            <a:extLst>
              <a:ext uri="{FF2B5EF4-FFF2-40B4-BE49-F238E27FC236}">
                <a16:creationId xmlns:a16="http://schemas.microsoft.com/office/drawing/2014/main" id="{5B78285B-726A-1DEA-0F24-D0F4EB9AAA99}"/>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pic>
        <p:nvPicPr>
          <p:cNvPr id="14" name="Picture 13" descr="A colorful circle with a black background&#10;&#10;Description automatically generated">
            <a:extLst>
              <a:ext uri="{FF2B5EF4-FFF2-40B4-BE49-F238E27FC236}">
                <a16:creationId xmlns:a16="http://schemas.microsoft.com/office/drawing/2014/main" id="{56C5865D-B07A-5DA6-6050-AFE5141522B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221991615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Four spea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A3DBE-98F2-1E77-CC38-690F77C34F7D}"/>
              </a:ext>
            </a:extLst>
          </p:cNvPr>
          <p:cNvSpPr>
            <a:spLocks noGrp="1"/>
          </p:cNvSpPr>
          <p:nvPr>
            <p:ph type="title" hasCustomPrompt="1"/>
          </p:nvPr>
        </p:nvSpPr>
        <p:spPr/>
        <p:txBody>
          <a:bodyPr>
            <a:normAutofit/>
          </a:bodyPr>
          <a:lstStyle>
            <a:lvl1pPr>
              <a:defRPr sz="3600"/>
            </a:lvl1pPr>
          </a:lstStyle>
          <a:p>
            <a:r>
              <a:rPr lang="en-US"/>
              <a:t>Click to add session title</a:t>
            </a:r>
          </a:p>
        </p:txBody>
      </p:sp>
      <p:pic>
        <p:nvPicPr>
          <p:cNvPr id="6" name="Image 1">
            <a:extLst>
              <a:ext uri="{FF2B5EF4-FFF2-40B4-BE49-F238E27FC236}">
                <a16:creationId xmlns:a16="http://schemas.microsoft.com/office/drawing/2014/main" id="{CCEC6EDE-24AA-F228-8B71-F7C5102AC733}"/>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336680" y="2114096"/>
            <a:ext cx="2458575" cy="2447054"/>
          </a:xfrm>
          <a:prstGeom prst="rect">
            <a:avLst/>
          </a:prstGeom>
        </p:spPr>
      </p:pic>
      <p:sp>
        <p:nvSpPr>
          <p:cNvPr id="18" name="Text Placeholder 17">
            <a:extLst>
              <a:ext uri="{FF2B5EF4-FFF2-40B4-BE49-F238E27FC236}">
                <a16:creationId xmlns:a16="http://schemas.microsoft.com/office/drawing/2014/main" id="{C0AF62B2-5172-4E3F-E5BE-527B7761D30D}"/>
              </a:ext>
            </a:extLst>
          </p:cNvPr>
          <p:cNvSpPr>
            <a:spLocks noGrp="1"/>
          </p:cNvSpPr>
          <p:nvPr>
            <p:ph type="body" sz="quarter" idx="16" hasCustomPrompt="1"/>
          </p:nvPr>
        </p:nvSpPr>
        <p:spPr>
          <a:xfrm>
            <a:off x="115885" y="4766075"/>
            <a:ext cx="2779715"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19" name="Text Placeholder 17">
            <a:extLst>
              <a:ext uri="{FF2B5EF4-FFF2-40B4-BE49-F238E27FC236}">
                <a16:creationId xmlns:a16="http://schemas.microsoft.com/office/drawing/2014/main" id="{CE6552BF-5C27-E5EB-2CCC-DCE4D701EE43}"/>
              </a:ext>
            </a:extLst>
          </p:cNvPr>
          <p:cNvSpPr>
            <a:spLocks noGrp="1"/>
          </p:cNvSpPr>
          <p:nvPr>
            <p:ph type="body" sz="quarter" idx="17" hasCustomPrompt="1"/>
          </p:nvPr>
        </p:nvSpPr>
        <p:spPr>
          <a:xfrm>
            <a:off x="115886" y="5192298"/>
            <a:ext cx="2779713"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pic>
        <p:nvPicPr>
          <p:cNvPr id="7" name="Image 1">
            <a:extLst>
              <a:ext uri="{FF2B5EF4-FFF2-40B4-BE49-F238E27FC236}">
                <a16:creationId xmlns:a16="http://schemas.microsoft.com/office/drawing/2014/main" id="{A139E0EE-0BAD-64F3-80D7-2ECA6CCF6270}"/>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3368805" y="2114096"/>
            <a:ext cx="2458575" cy="2447054"/>
          </a:xfrm>
          <a:prstGeom prst="rect">
            <a:avLst/>
          </a:prstGeom>
        </p:spPr>
      </p:pic>
      <p:pic>
        <p:nvPicPr>
          <p:cNvPr id="14" name="Image 1">
            <a:extLst>
              <a:ext uri="{FF2B5EF4-FFF2-40B4-BE49-F238E27FC236}">
                <a16:creationId xmlns:a16="http://schemas.microsoft.com/office/drawing/2014/main" id="{CB1D744B-FCD4-D909-768D-77FEF080583B}"/>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6391405" y="2114096"/>
            <a:ext cx="2458575" cy="2447054"/>
          </a:xfrm>
          <a:prstGeom prst="rect">
            <a:avLst/>
          </a:prstGeom>
        </p:spPr>
      </p:pic>
      <p:pic>
        <p:nvPicPr>
          <p:cNvPr id="17" name="Image 1">
            <a:extLst>
              <a:ext uri="{FF2B5EF4-FFF2-40B4-BE49-F238E27FC236}">
                <a16:creationId xmlns:a16="http://schemas.microsoft.com/office/drawing/2014/main" id="{238AA8BC-9DCF-4195-D03E-2892421EA5F2}"/>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9423530" y="2114096"/>
            <a:ext cx="2458575" cy="2447054"/>
          </a:xfrm>
          <a:prstGeom prst="rect">
            <a:avLst/>
          </a:prstGeom>
        </p:spPr>
      </p:pic>
      <p:sp>
        <p:nvSpPr>
          <p:cNvPr id="21" name="Text Placeholder 17">
            <a:extLst>
              <a:ext uri="{FF2B5EF4-FFF2-40B4-BE49-F238E27FC236}">
                <a16:creationId xmlns:a16="http://schemas.microsoft.com/office/drawing/2014/main" id="{27965E99-0A5D-B0F8-CBFF-7274FAFFA0D1}"/>
              </a:ext>
            </a:extLst>
          </p:cNvPr>
          <p:cNvSpPr>
            <a:spLocks noGrp="1"/>
          </p:cNvSpPr>
          <p:nvPr>
            <p:ph type="body" sz="quarter" idx="18" hasCustomPrompt="1"/>
          </p:nvPr>
        </p:nvSpPr>
        <p:spPr>
          <a:xfrm>
            <a:off x="3249612" y="4761473"/>
            <a:ext cx="2779713"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22" name="Text Placeholder 17">
            <a:extLst>
              <a:ext uri="{FF2B5EF4-FFF2-40B4-BE49-F238E27FC236}">
                <a16:creationId xmlns:a16="http://schemas.microsoft.com/office/drawing/2014/main" id="{04AB7FE1-341D-A937-CD85-BBB0851567E0}"/>
              </a:ext>
            </a:extLst>
          </p:cNvPr>
          <p:cNvSpPr>
            <a:spLocks noGrp="1"/>
          </p:cNvSpPr>
          <p:nvPr>
            <p:ph type="body" sz="quarter" idx="19" hasCustomPrompt="1"/>
          </p:nvPr>
        </p:nvSpPr>
        <p:spPr>
          <a:xfrm>
            <a:off x="3249611" y="5187696"/>
            <a:ext cx="2779713"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sp>
        <p:nvSpPr>
          <p:cNvPr id="23" name="Text Placeholder 17">
            <a:extLst>
              <a:ext uri="{FF2B5EF4-FFF2-40B4-BE49-F238E27FC236}">
                <a16:creationId xmlns:a16="http://schemas.microsoft.com/office/drawing/2014/main" id="{E0A660DC-0957-9F38-62C4-C48AD2E24E3B}"/>
              </a:ext>
            </a:extLst>
          </p:cNvPr>
          <p:cNvSpPr>
            <a:spLocks noGrp="1"/>
          </p:cNvSpPr>
          <p:nvPr>
            <p:ph type="body" sz="quarter" idx="20" hasCustomPrompt="1"/>
          </p:nvPr>
        </p:nvSpPr>
        <p:spPr>
          <a:xfrm>
            <a:off x="6360911" y="4772062"/>
            <a:ext cx="2779713"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24" name="Text Placeholder 17">
            <a:extLst>
              <a:ext uri="{FF2B5EF4-FFF2-40B4-BE49-F238E27FC236}">
                <a16:creationId xmlns:a16="http://schemas.microsoft.com/office/drawing/2014/main" id="{16AE8E46-DF51-61CB-51D8-B26A6200E96A}"/>
              </a:ext>
            </a:extLst>
          </p:cNvPr>
          <p:cNvSpPr>
            <a:spLocks noGrp="1"/>
          </p:cNvSpPr>
          <p:nvPr>
            <p:ph type="body" sz="quarter" idx="21" hasCustomPrompt="1"/>
          </p:nvPr>
        </p:nvSpPr>
        <p:spPr>
          <a:xfrm>
            <a:off x="6360910" y="5198285"/>
            <a:ext cx="2779713"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sp>
        <p:nvSpPr>
          <p:cNvPr id="25" name="Text Placeholder 17">
            <a:extLst>
              <a:ext uri="{FF2B5EF4-FFF2-40B4-BE49-F238E27FC236}">
                <a16:creationId xmlns:a16="http://schemas.microsoft.com/office/drawing/2014/main" id="{10A91ED0-E217-F9C7-9EB9-764B1DE007E4}"/>
              </a:ext>
            </a:extLst>
          </p:cNvPr>
          <p:cNvSpPr>
            <a:spLocks noGrp="1"/>
          </p:cNvSpPr>
          <p:nvPr>
            <p:ph type="body" sz="quarter" idx="22" hasCustomPrompt="1"/>
          </p:nvPr>
        </p:nvSpPr>
        <p:spPr>
          <a:xfrm>
            <a:off x="9317037" y="4761473"/>
            <a:ext cx="2779713"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26" name="Text Placeholder 17">
            <a:extLst>
              <a:ext uri="{FF2B5EF4-FFF2-40B4-BE49-F238E27FC236}">
                <a16:creationId xmlns:a16="http://schemas.microsoft.com/office/drawing/2014/main" id="{C2C469F5-E18E-3E37-17E0-8604A6E10AB3}"/>
              </a:ext>
            </a:extLst>
          </p:cNvPr>
          <p:cNvSpPr>
            <a:spLocks noGrp="1"/>
          </p:cNvSpPr>
          <p:nvPr>
            <p:ph type="body" sz="quarter" idx="23" hasCustomPrompt="1"/>
          </p:nvPr>
        </p:nvSpPr>
        <p:spPr>
          <a:xfrm>
            <a:off x="9317036" y="5187696"/>
            <a:ext cx="2779713"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sp>
        <p:nvSpPr>
          <p:cNvPr id="27" name="Picture Placeholder 23">
            <a:extLst>
              <a:ext uri="{FF2B5EF4-FFF2-40B4-BE49-F238E27FC236}">
                <a16:creationId xmlns:a16="http://schemas.microsoft.com/office/drawing/2014/main" id="{C4D54D79-76E6-CA9D-94C1-55D4F0BDC693}"/>
              </a:ext>
            </a:extLst>
          </p:cNvPr>
          <p:cNvSpPr>
            <a:spLocks noGrp="1"/>
          </p:cNvSpPr>
          <p:nvPr>
            <p:ph type="pic" sz="quarter" idx="14"/>
          </p:nvPr>
        </p:nvSpPr>
        <p:spPr>
          <a:xfrm>
            <a:off x="906844" y="2687787"/>
            <a:ext cx="1337296" cy="1325563"/>
          </a:xfrm>
          <a:prstGeom prst="flowChartOr">
            <a:avLst/>
          </a:prstGeom>
        </p:spPr>
        <p:txBody>
          <a:bodyPr>
            <a:normAutofit/>
          </a:bodyPr>
          <a:lstStyle>
            <a:lvl1pPr marL="0" indent="0">
              <a:buNone/>
              <a:defRPr sz="1200"/>
            </a:lvl1pPr>
          </a:lstStyle>
          <a:p>
            <a:endParaRPr lang="en-US"/>
          </a:p>
        </p:txBody>
      </p:sp>
      <p:sp>
        <p:nvSpPr>
          <p:cNvPr id="28" name="Picture Placeholder 23">
            <a:extLst>
              <a:ext uri="{FF2B5EF4-FFF2-40B4-BE49-F238E27FC236}">
                <a16:creationId xmlns:a16="http://schemas.microsoft.com/office/drawing/2014/main" id="{10620769-CA44-7AE4-D7FA-C3F61B02EB37}"/>
              </a:ext>
            </a:extLst>
          </p:cNvPr>
          <p:cNvSpPr>
            <a:spLocks noGrp="1"/>
          </p:cNvSpPr>
          <p:nvPr>
            <p:ph type="pic" sz="quarter" idx="24"/>
          </p:nvPr>
        </p:nvSpPr>
        <p:spPr>
          <a:xfrm>
            <a:off x="3929444" y="2687787"/>
            <a:ext cx="1337296" cy="1325563"/>
          </a:xfrm>
          <a:prstGeom prst="flowChartOr">
            <a:avLst/>
          </a:prstGeom>
        </p:spPr>
        <p:txBody>
          <a:bodyPr>
            <a:normAutofit/>
          </a:bodyPr>
          <a:lstStyle>
            <a:lvl1pPr marL="0" indent="0">
              <a:buNone/>
              <a:defRPr sz="1200"/>
            </a:lvl1pPr>
          </a:lstStyle>
          <a:p>
            <a:endParaRPr lang="en-US"/>
          </a:p>
        </p:txBody>
      </p:sp>
      <p:sp>
        <p:nvSpPr>
          <p:cNvPr id="29" name="Picture Placeholder 23">
            <a:extLst>
              <a:ext uri="{FF2B5EF4-FFF2-40B4-BE49-F238E27FC236}">
                <a16:creationId xmlns:a16="http://schemas.microsoft.com/office/drawing/2014/main" id="{AF14E4F8-4525-C095-CD14-63B2FDBBB145}"/>
              </a:ext>
            </a:extLst>
          </p:cNvPr>
          <p:cNvSpPr>
            <a:spLocks noGrp="1"/>
          </p:cNvSpPr>
          <p:nvPr>
            <p:ph type="pic" sz="quarter" idx="25"/>
          </p:nvPr>
        </p:nvSpPr>
        <p:spPr>
          <a:xfrm>
            <a:off x="6952044" y="2687787"/>
            <a:ext cx="1337296" cy="1325563"/>
          </a:xfrm>
          <a:prstGeom prst="flowChartOr">
            <a:avLst/>
          </a:prstGeom>
        </p:spPr>
        <p:txBody>
          <a:bodyPr>
            <a:normAutofit/>
          </a:bodyPr>
          <a:lstStyle>
            <a:lvl1pPr marL="0" indent="0">
              <a:buNone/>
              <a:defRPr sz="1200"/>
            </a:lvl1pPr>
          </a:lstStyle>
          <a:p>
            <a:endParaRPr lang="en-US"/>
          </a:p>
        </p:txBody>
      </p:sp>
      <p:sp>
        <p:nvSpPr>
          <p:cNvPr id="30" name="Picture Placeholder 23">
            <a:extLst>
              <a:ext uri="{FF2B5EF4-FFF2-40B4-BE49-F238E27FC236}">
                <a16:creationId xmlns:a16="http://schemas.microsoft.com/office/drawing/2014/main" id="{EB9F33B3-8137-A0E4-9098-CFA9F7B417CE}"/>
              </a:ext>
            </a:extLst>
          </p:cNvPr>
          <p:cNvSpPr>
            <a:spLocks noGrp="1"/>
          </p:cNvSpPr>
          <p:nvPr>
            <p:ph type="pic" sz="quarter" idx="26"/>
          </p:nvPr>
        </p:nvSpPr>
        <p:spPr>
          <a:xfrm>
            <a:off x="9984169" y="2687787"/>
            <a:ext cx="1337296" cy="1325563"/>
          </a:xfrm>
          <a:prstGeom prst="flowChartOr">
            <a:avLst/>
          </a:prstGeom>
        </p:spPr>
        <p:txBody>
          <a:bodyPr>
            <a:normAutofit/>
          </a:bodyPr>
          <a:lstStyle>
            <a:lvl1pPr marL="0" indent="0">
              <a:buNone/>
              <a:defRPr sz="1200"/>
            </a:lvl1pPr>
          </a:lstStyle>
          <a:p>
            <a:endParaRPr lang="en-US"/>
          </a:p>
        </p:txBody>
      </p:sp>
      <p:sp>
        <p:nvSpPr>
          <p:cNvPr id="3" name="Rectangle 2">
            <a:extLst>
              <a:ext uri="{FF2B5EF4-FFF2-40B4-BE49-F238E27FC236}">
                <a16:creationId xmlns:a16="http://schemas.microsoft.com/office/drawing/2014/main" id="{F26F49DE-2ABC-D0BB-F987-1FA5789481D8}"/>
              </a:ext>
            </a:extLst>
          </p:cNvPr>
          <p:cNvSpPr/>
          <p:nvPr userDrawn="1"/>
        </p:nvSpPr>
        <p:spPr>
          <a:xfrm>
            <a:off x="0" y="6164920"/>
            <a:ext cx="12192000" cy="693080"/>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4" name="Google Shape;191;p32">
            <a:extLst>
              <a:ext uri="{FF2B5EF4-FFF2-40B4-BE49-F238E27FC236}">
                <a16:creationId xmlns:a16="http://schemas.microsoft.com/office/drawing/2014/main" id="{FB9592A2-7510-F04A-7F1C-3E970DC5A87D}"/>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pic>
        <p:nvPicPr>
          <p:cNvPr id="5" name="Picture 4" descr="A colorful circle with a black background&#10;&#10;Description automatically generated">
            <a:extLst>
              <a:ext uri="{FF2B5EF4-FFF2-40B4-BE49-F238E27FC236}">
                <a16:creationId xmlns:a16="http://schemas.microsoft.com/office/drawing/2014/main" id="{EEE8139A-C15F-06B4-CDCD-F59A9B9683A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235125628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Five spea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A3DBE-98F2-1E77-CC38-690F77C34F7D}"/>
              </a:ext>
            </a:extLst>
          </p:cNvPr>
          <p:cNvSpPr>
            <a:spLocks noGrp="1"/>
          </p:cNvSpPr>
          <p:nvPr>
            <p:ph type="title" hasCustomPrompt="1"/>
          </p:nvPr>
        </p:nvSpPr>
        <p:spPr/>
        <p:txBody>
          <a:bodyPr>
            <a:normAutofit/>
          </a:bodyPr>
          <a:lstStyle>
            <a:lvl1pPr>
              <a:defRPr sz="3600"/>
            </a:lvl1pPr>
          </a:lstStyle>
          <a:p>
            <a:r>
              <a:rPr lang="en-US"/>
              <a:t>Click to add session title</a:t>
            </a:r>
          </a:p>
        </p:txBody>
      </p:sp>
      <p:pic>
        <p:nvPicPr>
          <p:cNvPr id="6" name="Image 1">
            <a:extLst>
              <a:ext uri="{FF2B5EF4-FFF2-40B4-BE49-F238E27FC236}">
                <a16:creationId xmlns:a16="http://schemas.microsoft.com/office/drawing/2014/main" id="{CCEC6EDE-24AA-F228-8B71-F7C5102AC733}"/>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742820" y="2736776"/>
            <a:ext cx="1569735" cy="1562379"/>
          </a:xfrm>
          <a:prstGeom prst="rect">
            <a:avLst/>
          </a:prstGeom>
        </p:spPr>
      </p:pic>
      <p:sp>
        <p:nvSpPr>
          <p:cNvPr id="18" name="Text Placeholder 17">
            <a:extLst>
              <a:ext uri="{FF2B5EF4-FFF2-40B4-BE49-F238E27FC236}">
                <a16:creationId xmlns:a16="http://schemas.microsoft.com/office/drawing/2014/main" id="{C0AF62B2-5172-4E3F-E5BE-527B7761D30D}"/>
              </a:ext>
            </a:extLst>
          </p:cNvPr>
          <p:cNvSpPr>
            <a:spLocks noGrp="1"/>
          </p:cNvSpPr>
          <p:nvPr>
            <p:ph type="body" sz="quarter" idx="16" hasCustomPrompt="1"/>
          </p:nvPr>
        </p:nvSpPr>
        <p:spPr>
          <a:xfrm>
            <a:off x="742820" y="4440790"/>
            <a:ext cx="1714630"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19" name="Text Placeholder 17">
            <a:extLst>
              <a:ext uri="{FF2B5EF4-FFF2-40B4-BE49-F238E27FC236}">
                <a16:creationId xmlns:a16="http://schemas.microsoft.com/office/drawing/2014/main" id="{CE6552BF-5C27-E5EB-2CCC-DCE4D701EE43}"/>
              </a:ext>
            </a:extLst>
          </p:cNvPr>
          <p:cNvSpPr>
            <a:spLocks noGrp="1"/>
          </p:cNvSpPr>
          <p:nvPr>
            <p:ph type="body" sz="quarter" idx="17" hasCustomPrompt="1"/>
          </p:nvPr>
        </p:nvSpPr>
        <p:spPr>
          <a:xfrm>
            <a:off x="742820" y="4945884"/>
            <a:ext cx="1714630"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sp>
        <p:nvSpPr>
          <p:cNvPr id="27" name="Picture Placeholder 23">
            <a:extLst>
              <a:ext uri="{FF2B5EF4-FFF2-40B4-BE49-F238E27FC236}">
                <a16:creationId xmlns:a16="http://schemas.microsoft.com/office/drawing/2014/main" id="{C4D54D79-76E6-CA9D-94C1-55D4F0BDC693}"/>
              </a:ext>
            </a:extLst>
          </p:cNvPr>
          <p:cNvSpPr>
            <a:spLocks noGrp="1"/>
          </p:cNvSpPr>
          <p:nvPr>
            <p:ph type="pic" sz="quarter" idx="14"/>
          </p:nvPr>
        </p:nvSpPr>
        <p:spPr>
          <a:xfrm>
            <a:off x="1109356" y="3096817"/>
            <a:ext cx="841586" cy="834202"/>
          </a:xfrm>
          <a:prstGeom prst="flowChartOr">
            <a:avLst/>
          </a:prstGeom>
        </p:spPr>
        <p:txBody>
          <a:bodyPr>
            <a:normAutofit/>
          </a:bodyPr>
          <a:lstStyle>
            <a:lvl1pPr marL="0" indent="0">
              <a:buNone/>
              <a:defRPr sz="1100"/>
            </a:lvl1pPr>
          </a:lstStyle>
          <a:p>
            <a:endParaRPr lang="en-US"/>
          </a:p>
        </p:txBody>
      </p:sp>
      <p:pic>
        <p:nvPicPr>
          <p:cNvPr id="3" name="Image 1">
            <a:extLst>
              <a:ext uri="{FF2B5EF4-FFF2-40B4-BE49-F238E27FC236}">
                <a16:creationId xmlns:a16="http://schemas.microsoft.com/office/drawing/2014/main" id="{BF972FD5-49DA-5C7D-F558-55025C23FF5B}"/>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2985970" y="2736776"/>
            <a:ext cx="1569735" cy="1562379"/>
          </a:xfrm>
          <a:prstGeom prst="rect">
            <a:avLst/>
          </a:prstGeom>
        </p:spPr>
      </p:pic>
      <p:pic>
        <p:nvPicPr>
          <p:cNvPr id="4" name="Image 1">
            <a:extLst>
              <a:ext uri="{FF2B5EF4-FFF2-40B4-BE49-F238E27FC236}">
                <a16:creationId xmlns:a16="http://schemas.microsoft.com/office/drawing/2014/main" id="{F3C72E2F-1185-68CA-8B28-AD85168B0784}"/>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5229120" y="2728717"/>
            <a:ext cx="1569735" cy="1562379"/>
          </a:xfrm>
          <a:prstGeom prst="rect">
            <a:avLst/>
          </a:prstGeom>
        </p:spPr>
      </p:pic>
      <p:pic>
        <p:nvPicPr>
          <p:cNvPr id="5" name="Image 1">
            <a:extLst>
              <a:ext uri="{FF2B5EF4-FFF2-40B4-BE49-F238E27FC236}">
                <a16:creationId xmlns:a16="http://schemas.microsoft.com/office/drawing/2014/main" id="{E11FE7EF-8045-A1FE-1F77-0CECABA93F1A}"/>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7472270" y="2719616"/>
            <a:ext cx="1569735" cy="1562379"/>
          </a:xfrm>
          <a:prstGeom prst="rect">
            <a:avLst/>
          </a:prstGeom>
        </p:spPr>
      </p:pic>
      <p:pic>
        <p:nvPicPr>
          <p:cNvPr id="8" name="Image 1">
            <a:extLst>
              <a:ext uri="{FF2B5EF4-FFF2-40B4-BE49-F238E27FC236}">
                <a16:creationId xmlns:a16="http://schemas.microsoft.com/office/drawing/2014/main" id="{0EC2737D-BBCA-D76D-96C4-6BEFE06C5E76}"/>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9715421" y="2670101"/>
            <a:ext cx="1569735" cy="1562379"/>
          </a:xfrm>
          <a:prstGeom prst="rect">
            <a:avLst/>
          </a:prstGeom>
        </p:spPr>
      </p:pic>
      <p:sp>
        <p:nvSpPr>
          <p:cNvPr id="9" name="Picture Placeholder 23">
            <a:extLst>
              <a:ext uri="{FF2B5EF4-FFF2-40B4-BE49-F238E27FC236}">
                <a16:creationId xmlns:a16="http://schemas.microsoft.com/office/drawing/2014/main" id="{9043F2C9-9686-4699-E8A7-3E40430AA5AA}"/>
              </a:ext>
            </a:extLst>
          </p:cNvPr>
          <p:cNvSpPr>
            <a:spLocks noGrp="1"/>
          </p:cNvSpPr>
          <p:nvPr>
            <p:ph type="pic" sz="quarter" idx="24"/>
          </p:nvPr>
        </p:nvSpPr>
        <p:spPr>
          <a:xfrm>
            <a:off x="3350002" y="3100771"/>
            <a:ext cx="841586" cy="834202"/>
          </a:xfrm>
          <a:prstGeom prst="flowChartOr">
            <a:avLst/>
          </a:prstGeom>
        </p:spPr>
        <p:txBody>
          <a:bodyPr>
            <a:normAutofit/>
          </a:bodyPr>
          <a:lstStyle>
            <a:lvl1pPr marL="0" indent="0">
              <a:buNone/>
              <a:defRPr sz="1100"/>
            </a:lvl1pPr>
          </a:lstStyle>
          <a:p>
            <a:endParaRPr lang="en-US"/>
          </a:p>
        </p:txBody>
      </p:sp>
      <p:sp>
        <p:nvSpPr>
          <p:cNvPr id="10" name="Picture Placeholder 23">
            <a:extLst>
              <a:ext uri="{FF2B5EF4-FFF2-40B4-BE49-F238E27FC236}">
                <a16:creationId xmlns:a16="http://schemas.microsoft.com/office/drawing/2014/main" id="{48AD29FC-3287-1203-539B-CC4F8D496288}"/>
              </a:ext>
            </a:extLst>
          </p:cNvPr>
          <p:cNvSpPr>
            <a:spLocks noGrp="1"/>
          </p:cNvSpPr>
          <p:nvPr>
            <p:ph type="pic" sz="quarter" idx="25"/>
          </p:nvPr>
        </p:nvSpPr>
        <p:spPr>
          <a:xfrm>
            <a:off x="5602719" y="3099284"/>
            <a:ext cx="841586" cy="834202"/>
          </a:xfrm>
          <a:prstGeom prst="flowChartOr">
            <a:avLst/>
          </a:prstGeom>
        </p:spPr>
        <p:txBody>
          <a:bodyPr>
            <a:normAutofit/>
          </a:bodyPr>
          <a:lstStyle>
            <a:lvl1pPr marL="0" indent="0">
              <a:buNone/>
              <a:defRPr sz="1100"/>
            </a:lvl1pPr>
          </a:lstStyle>
          <a:p>
            <a:endParaRPr lang="en-US"/>
          </a:p>
        </p:txBody>
      </p:sp>
      <p:sp>
        <p:nvSpPr>
          <p:cNvPr id="11" name="Picture Placeholder 23">
            <a:extLst>
              <a:ext uri="{FF2B5EF4-FFF2-40B4-BE49-F238E27FC236}">
                <a16:creationId xmlns:a16="http://schemas.microsoft.com/office/drawing/2014/main" id="{AC60DF78-06D2-D08F-1E2A-2B4E1E0F43F1}"/>
              </a:ext>
            </a:extLst>
          </p:cNvPr>
          <p:cNvSpPr>
            <a:spLocks noGrp="1"/>
          </p:cNvSpPr>
          <p:nvPr>
            <p:ph type="pic" sz="quarter" idx="26"/>
          </p:nvPr>
        </p:nvSpPr>
        <p:spPr>
          <a:xfrm>
            <a:off x="7836344" y="3096212"/>
            <a:ext cx="841586" cy="834202"/>
          </a:xfrm>
          <a:prstGeom prst="flowChartOr">
            <a:avLst/>
          </a:prstGeom>
        </p:spPr>
        <p:txBody>
          <a:bodyPr>
            <a:normAutofit/>
          </a:bodyPr>
          <a:lstStyle>
            <a:lvl1pPr marL="0" indent="0">
              <a:buNone/>
              <a:defRPr sz="1100"/>
            </a:lvl1pPr>
          </a:lstStyle>
          <a:p>
            <a:endParaRPr lang="en-US"/>
          </a:p>
        </p:txBody>
      </p:sp>
      <p:sp>
        <p:nvSpPr>
          <p:cNvPr id="12" name="Picture Placeholder 23">
            <a:extLst>
              <a:ext uri="{FF2B5EF4-FFF2-40B4-BE49-F238E27FC236}">
                <a16:creationId xmlns:a16="http://schemas.microsoft.com/office/drawing/2014/main" id="{7189951D-A8BD-156E-02F2-F87EE7895643}"/>
              </a:ext>
            </a:extLst>
          </p:cNvPr>
          <p:cNvSpPr>
            <a:spLocks noGrp="1"/>
          </p:cNvSpPr>
          <p:nvPr>
            <p:ph type="pic" sz="quarter" idx="27"/>
          </p:nvPr>
        </p:nvSpPr>
        <p:spPr>
          <a:xfrm>
            <a:off x="10079495" y="3038868"/>
            <a:ext cx="841586" cy="834202"/>
          </a:xfrm>
          <a:prstGeom prst="flowChartOr">
            <a:avLst/>
          </a:prstGeom>
        </p:spPr>
        <p:txBody>
          <a:bodyPr>
            <a:normAutofit/>
          </a:bodyPr>
          <a:lstStyle>
            <a:lvl1pPr marL="0" indent="0">
              <a:buNone/>
              <a:defRPr sz="1100"/>
            </a:lvl1pPr>
          </a:lstStyle>
          <a:p>
            <a:endParaRPr lang="en-US"/>
          </a:p>
        </p:txBody>
      </p:sp>
      <p:sp>
        <p:nvSpPr>
          <p:cNvPr id="13" name="Text Placeholder 17">
            <a:extLst>
              <a:ext uri="{FF2B5EF4-FFF2-40B4-BE49-F238E27FC236}">
                <a16:creationId xmlns:a16="http://schemas.microsoft.com/office/drawing/2014/main" id="{4FE16648-2C2E-5BB7-FCD6-327A70170779}"/>
              </a:ext>
            </a:extLst>
          </p:cNvPr>
          <p:cNvSpPr>
            <a:spLocks noGrp="1"/>
          </p:cNvSpPr>
          <p:nvPr>
            <p:ph type="body" sz="quarter" idx="28" hasCustomPrompt="1"/>
          </p:nvPr>
        </p:nvSpPr>
        <p:spPr>
          <a:xfrm>
            <a:off x="2974425" y="4444744"/>
            <a:ext cx="1714630"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15" name="Text Placeholder 17">
            <a:extLst>
              <a:ext uri="{FF2B5EF4-FFF2-40B4-BE49-F238E27FC236}">
                <a16:creationId xmlns:a16="http://schemas.microsoft.com/office/drawing/2014/main" id="{FEF50158-8CDC-D9AD-E4D6-4BA381F7AAC0}"/>
              </a:ext>
            </a:extLst>
          </p:cNvPr>
          <p:cNvSpPr>
            <a:spLocks noGrp="1"/>
          </p:cNvSpPr>
          <p:nvPr>
            <p:ph type="body" sz="quarter" idx="29" hasCustomPrompt="1"/>
          </p:nvPr>
        </p:nvSpPr>
        <p:spPr>
          <a:xfrm>
            <a:off x="2974425" y="4949838"/>
            <a:ext cx="1714630"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sp>
        <p:nvSpPr>
          <p:cNvPr id="16" name="Text Placeholder 17">
            <a:extLst>
              <a:ext uri="{FF2B5EF4-FFF2-40B4-BE49-F238E27FC236}">
                <a16:creationId xmlns:a16="http://schemas.microsoft.com/office/drawing/2014/main" id="{B8CB6DE8-DAEE-12F6-94E5-565D45F159B5}"/>
              </a:ext>
            </a:extLst>
          </p:cNvPr>
          <p:cNvSpPr>
            <a:spLocks noGrp="1"/>
          </p:cNvSpPr>
          <p:nvPr>
            <p:ph type="body" sz="quarter" idx="30" hasCustomPrompt="1"/>
          </p:nvPr>
        </p:nvSpPr>
        <p:spPr>
          <a:xfrm>
            <a:off x="5206030" y="4440790"/>
            <a:ext cx="1714630"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20" name="Text Placeholder 17">
            <a:extLst>
              <a:ext uri="{FF2B5EF4-FFF2-40B4-BE49-F238E27FC236}">
                <a16:creationId xmlns:a16="http://schemas.microsoft.com/office/drawing/2014/main" id="{3076F93E-0BB8-BE92-FAE1-801F475C5E44}"/>
              </a:ext>
            </a:extLst>
          </p:cNvPr>
          <p:cNvSpPr>
            <a:spLocks noGrp="1"/>
          </p:cNvSpPr>
          <p:nvPr>
            <p:ph type="body" sz="quarter" idx="31" hasCustomPrompt="1"/>
          </p:nvPr>
        </p:nvSpPr>
        <p:spPr>
          <a:xfrm>
            <a:off x="5206030" y="4945884"/>
            <a:ext cx="1714630"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sp>
        <p:nvSpPr>
          <p:cNvPr id="31" name="Text Placeholder 17">
            <a:extLst>
              <a:ext uri="{FF2B5EF4-FFF2-40B4-BE49-F238E27FC236}">
                <a16:creationId xmlns:a16="http://schemas.microsoft.com/office/drawing/2014/main" id="{DE4483D1-3E59-EE6A-F85D-5639ABC20BAE}"/>
              </a:ext>
            </a:extLst>
          </p:cNvPr>
          <p:cNvSpPr>
            <a:spLocks noGrp="1"/>
          </p:cNvSpPr>
          <p:nvPr>
            <p:ph type="body" sz="quarter" idx="32" hasCustomPrompt="1"/>
          </p:nvPr>
        </p:nvSpPr>
        <p:spPr>
          <a:xfrm>
            <a:off x="7435615" y="4427638"/>
            <a:ext cx="1714630"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32" name="Text Placeholder 17">
            <a:extLst>
              <a:ext uri="{FF2B5EF4-FFF2-40B4-BE49-F238E27FC236}">
                <a16:creationId xmlns:a16="http://schemas.microsoft.com/office/drawing/2014/main" id="{9A79544C-E3A0-E0DF-BDDF-2549621320A8}"/>
              </a:ext>
            </a:extLst>
          </p:cNvPr>
          <p:cNvSpPr>
            <a:spLocks noGrp="1"/>
          </p:cNvSpPr>
          <p:nvPr>
            <p:ph type="body" sz="quarter" idx="33" hasCustomPrompt="1"/>
          </p:nvPr>
        </p:nvSpPr>
        <p:spPr>
          <a:xfrm>
            <a:off x="7435615" y="4932732"/>
            <a:ext cx="1714630"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sp>
        <p:nvSpPr>
          <p:cNvPr id="33" name="Text Placeholder 17">
            <a:extLst>
              <a:ext uri="{FF2B5EF4-FFF2-40B4-BE49-F238E27FC236}">
                <a16:creationId xmlns:a16="http://schemas.microsoft.com/office/drawing/2014/main" id="{051B2452-58C6-F348-F6B5-C8474C8D9AA8}"/>
              </a:ext>
            </a:extLst>
          </p:cNvPr>
          <p:cNvSpPr>
            <a:spLocks noGrp="1"/>
          </p:cNvSpPr>
          <p:nvPr>
            <p:ph type="body" sz="quarter" idx="34" hasCustomPrompt="1"/>
          </p:nvPr>
        </p:nvSpPr>
        <p:spPr>
          <a:xfrm>
            <a:off x="9734550" y="4440790"/>
            <a:ext cx="1714630" cy="436812"/>
          </a:xfrm>
        </p:spPr>
        <p:txBody>
          <a:bodyPr>
            <a:normAutofit/>
          </a:bodyPr>
          <a:lstStyle>
            <a:lvl1pPr marL="0" indent="0" algn="ctr">
              <a:buNone/>
              <a:defRPr sz="1600" b="1">
                <a:solidFill>
                  <a:srgbClr val="558692"/>
                </a:solidFill>
              </a:defRPr>
            </a:lvl1pPr>
          </a:lstStyle>
          <a:p>
            <a:pPr lvl="0"/>
            <a:r>
              <a:rPr lang="en-US"/>
              <a:t>Add speaker name</a:t>
            </a:r>
          </a:p>
        </p:txBody>
      </p:sp>
      <p:sp>
        <p:nvSpPr>
          <p:cNvPr id="34" name="Text Placeholder 17">
            <a:extLst>
              <a:ext uri="{FF2B5EF4-FFF2-40B4-BE49-F238E27FC236}">
                <a16:creationId xmlns:a16="http://schemas.microsoft.com/office/drawing/2014/main" id="{7289CDE9-5EF8-DE29-75BE-4B58E7593B0E}"/>
              </a:ext>
            </a:extLst>
          </p:cNvPr>
          <p:cNvSpPr>
            <a:spLocks noGrp="1"/>
          </p:cNvSpPr>
          <p:nvPr>
            <p:ph type="body" sz="quarter" idx="35" hasCustomPrompt="1"/>
          </p:nvPr>
        </p:nvSpPr>
        <p:spPr>
          <a:xfrm>
            <a:off x="9734550" y="4945884"/>
            <a:ext cx="1714630" cy="436812"/>
          </a:xfrm>
        </p:spPr>
        <p:txBody>
          <a:bodyPr>
            <a:normAutofit/>
          </a:bodyPr>
          <a:lstStyle>
            <a:lvl1pPr marL="0" indent="0" algn="ctr">
              <a:buNone/>
              <a:defRPr sz="1600" b="0">
                <a:solidFill>
                  <a:srgbClr val="558692"/>
                </a:solidFill>
              </a:defRPr>
            </a:lvl1pPr>
          </a:lstStyle>
          <a:p>
            <a:pPr lvl="0"/>
            <a:r>
              <a:rPr lang="en-US"/>
              <a:t>Add </a:t>
            </a:r>
            <a:r>
              <a:rPr lang="en-US" err="1"/>
              <a:t>organisation</a:t>
            </a:r>
            <a:endParaRPr lang="en-US"/>
          </a:p>
        </p:txBody>
      </p:sp>
      <p:sp>
        <p:nvSpPr>
          <p:cNvPr id="7" name="Rectangle 6">
            <a:extLst>
              <a:ext uri="{FF2B5EF4-FFF2-40B4-BE49-F238E27FC236}">
                <a16:creationId xmlns:a16="http://schemas.microsoft.com/office/drawing/2014/main" id="{9B8E3A3B-45EC-3A1D-D72A-CCA14F95615A}"/>
              </a:ext>
            </a:extLst>
          </p:cNvPr>
          <p:cNvSpPr/>
          <p:nvPr userDrawn="1"/>
        </p:nvSpPr>
        <p:spPr>
          <a:xfrm>
            <a:off x="0" y="6164920"/>
            <a:ext cx="12192000" cy="693080"/>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14" name="Google Shape;191;p32">
            <a:extLst>
              <a:ext uri="{FF2B5EF4-FFF2-40B4-BE49-F238E27FC236}">
                <a16:creationId xmlns:a16="http://schemas.microsoft.com/office/drawing/2014/main" id="{B1DC8FE8-836A-E34A-4A07-AE4158F1AAC7}"/>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pic>
        <p:nvPicPr>
          <p:cNvPr id="17" name="Picture 16" descr="A colorful circle with a black background&#10;&#10;Description automatically generated">
            <a:extLst>
              <a:ext uri="{FF2B5EF4-FFF2-40B4-BE49-F238E27FC236}">
                <a16:creationId xmlns:a16="http://schemas.microsoft.com/office/drawing/2014/main" id="{74D7601E-B693-90E9-D2F3-27522AB51BE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213876157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ix spea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A3DBE-98F2-1E77-CC38-690F77C34F7D}"/>
              </a:ext>
            </a:extLst>
          </p:cNvPr>
          <p:cNvSpPr>
            <a:spLocks noGrp="1"/>
          </p:cNvSpPr>
          <p:nvPr>
            <p:ph type="title" hasCustomPrompt="1"/>
          </p:nvPr>
        </p:nvSpPr>
        <p:spPr/>
        <p:txBody>
          <a:bodyPr>
            <a:normAutofit/>
          </a:bodyPr>
          <a:lstStyle>
            <a:lvl1pPr>
              <a:defRPr sz="3600"/>
            </a:lvl1pPr>
          </a:lstStyle>
          <a:p>
            <a:r>
              <a:rPr lang="en-US"/>
              <a:t>Click to add session title</a:t>
            </a:r>
          </a:p>
        </p:txBody>
      </p:sp>
      <p:pic>
        <p:nvPicPr>
          <p:cNvPr id="6" name="Image 1">
            <a:extLst>
              <a:ext uri="{FF2B5EF4-FFF2-40B4-BE49-F238E27FC236}">
                <a16:creationId xmlns:a16="http://schemas.microsoft.com/office/drawing/2014/main" id="{CCEC6EDE-24AA-F228-8B71-F7C5102AC733}"/>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183418" y="2714485"/>
            <a:ext cx="1569735" cy="1562379"/>
          </a:xfrm>
          <a:prstGeom prst="rect">
            <a:avLst/>
          </a:prstGeom>
        </p:spPr>
      </p:pic>
      <p:sp>
        <p:nvSpPr>
          <p:cNvPr id="18" name="Text Placeholder 17">
            <a:extLst>
              <a:ext uri="{FF2B5EF4-FFF2-40B4-BE49-F238E27FC236}">
                <a16:creationId xmlns:a16="http://schemas.microsoft.com/office/drawing/2014/main" id="{C0AF62B2-5172-4E3F-E5BE-527B7761D30D}"/>
              </a:ext>
            </a:extLst>
          </p:cNvPr>
          <p:cNvSpPr>
            <a:spLocks noGrp="1"/>
          </p:cNvSpPr>
          <p:nvPr>
            <p:ph type="body" sz="quarter" idx="16" hasCustomPrompt="1"/>
          </p:nvPr>
        </p:nvSpPr>
        <p:spPr>
          <a:xfrm>
            <a:off x="276648" y="4418499"/>
            <a:ext cx="1438405" cy="436812"/>
          </a:xfrm>
        </p:spPr>
        <p:txBody>
          <a:bodyPr>
            <a:noAutofit/>
          </a:bodyPr>
          <a:lstStyle>
            <a:lvl1pPr marL="0" indent="0" algn="ctr">
              <a:buNone/>
              <a:defRPr sz="1400" b="1">
                <a:solidFill>
                  <a:srgbClr val="558692"/>
                </a:solidFill>
              </a:defRPr>
            </a:lvl1pPr>
          </a:lstStyle>
          <a:p>
            <a:pPr lvl="0"/>
            <a:r>
              <a:rPr lang="en-US"/>
              <a:t>Add speaker name</a:t>
            </a:r>
          </a:p>
        </p:txBody>
      </p:sp>
      <p:sp>
        <p:nvSpPr>
          <p:cNvPr id="19" name="Text Placeholder 17">
            <a:extLst>
              <a:ext uri="{FF2B5EF4-FFF2-40B4-BE49-F238E27FC236}">
                <a16:creationId xmlns:a16="http://schemas.microsoft.com/office/drawing/2014/main" id="{CE6552BF-5C27-E5EB-2CCC-DCE4D701EE43}"/>
              </a:ext>
            </a:extLst>
          </p:cNvPr>
          <p:cNvSpPr>
            <a:spLocks noGrp="1"/>
          </p:cNvSpPr>
          <p:nvPr>
            <p:ph type="body" sz="quarter" idx="17" hasCustomPrompt="1"/>
          </p:nvPr>
        </p:nvSpPr>
        <p:spPr>
          <a:xfrm>
            <a:off x="276648" y="4923593"/>
            <a:ext cx="1438405" cy="436812"/>
          </a:xfrm>
        </p:spPr>
        <p:txBody>
          <a:bodyPr>
            <a:normAutofit/>
          </a:bodyPr>
          <a:lstStyle>
            <a:lvl1pPr marL="0" indent="0" algn="ctr">
              <a:buNone/>
              <a:defRPr sz="1400" b="0">
                <a:solidFill>
                  <a:srgbClr val="558692"/>
                </a:solidFill>
              </a:defRPr>
            </a:lvl1pPr>
          </a:lstStyle>
          <a:p>
            <a:pPr lvl="0"/>
            <a:r>
              <a:rPr lang="en-US"/>
              <a:t>Add </a:t>
            </a:r>
            <a:r>
              <a:rPr lang="en-US" err="1"/>
              <a:t>organisation</a:t>
            </a:r>
            <a:endParaRPr lang="en-US"/>
          </a:p>
        </p:txBody>
      </p:sp>
      <p:pic>
        <p:nvPicPr>
          <p:cNvPr id="3" name="Image 1">
            <a:extLst>
              <a:ext uri="{FF2B5EF4-FFF2-40B4-BE49-F238E27FC236}">
                <a16:creationId xmlns:a16="http://schemas.microsoft.com/office/drawing/2014/main" id="{BF972FD5-49DA-5C7D-F558-55025C23FF5B}"/>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2167041" y="2714485"/>
            <a:ext cx="1569735" cy="1562379"/>
          </a:xfrm>
          <a:prstGeom prst="rect">
            <a:avLst/>
          </a:prstGeom>
        </p:spPr>
      </p:pic>
      <p:pic>
        <p:nvPicPr>
          <p:cNvPr id="4" name="Image 1">
            <a:extLst>
              <a:ext uri="{FF2B5EF4-FFF2-40B4-BE49-F238E27FC236}">
                <a16:creationId xmlns:a16="http://schemas.microsoft.com/office/drawing/2014/main" id="{F3C72E2F-1185-68CA-8B28-AD85168B0784}"/>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4150664" y="2706426"/>
            <a:ext cx="1569735" cy="1562379"/>
          </a:xfrm>
          <a:prstGeom prst="rect">
            <a:avLst/>
          </a:prstGeom>
        </p:spPr>
      </p:pic>
      <p:pic>
        <p:nvPicPr>
          <p:cNvPr id="5" name="Image 1">
            <a:extLst>
              <a:ext uri="{FF2B5EF4-FFF2-40B4-BE49-F238E27FC236}">
                <a16:creationId xmlns:a16="http://schemas.microsoft.com/office/drawing/2014/main" id="{E11FE7EF-8045-A1FE-1F77-0CECABA93F1A}"/>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6134287" y="2714485"/>
            <a:ext cx="1569735" cy="1562379"/>
          </a:xfrm>
          <a:prstGeom prst="rect">
            <a:avLst/>
          </a:prstGeom>
        </p:spPr>
      </p:pic>
      <p:pic>
        <p:nvPicPr>
          <p:cNvPr id="8" name="Image 1">
            <a:extLst>
              <a:ext uri="{FF2B5EF4-FFF2-40B4-BE49-F238E27FC236}">
                <a16:creationId xmlns:a16="http://schemas.microsoft.com/office/drawing/2014/main" id="{0EC2737D-BBCA-D76D-96C4-6BEFE06C5E76}"/>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8117910" y="2664970"/>
            <a:ext cx="1569735" cy="1562379"/>
          </a:xfrm>
          <a:prstGeom prst="rect">
            <a:avLst/>
          </a:prstGeom>
        </p:spPr>
      </p:pic>
      <p:pic>
        <p:nvPicPr>
          <p:cNvPr id="7" name="Image 1">
            <a:extLst>
              <a:ext uri="{FF2B5EF4-FFF2-40B4-BE49-F238E27FC236}">
                <a16:creationId xmlns:a16="http://schemas.microsoft.com/office/drawing/2014/main" id="{DAD35E99-1BF5-89A0-5A46-D3B6615915F0}"/>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l="13701" t="13598" r="13538" b="13983"/>
          <a:stretch/>
        </p:blipFill>
        <p:spPr>
          <a:xfrm>
            <a:off x="10101535" y="2660232"/>
            <a:ext cx="1569735" cy="1562379"/>
          </a:xfrm>
          <a:prstGeom prst="rect">
            <a:avLst/>
          </a:prstGeom>
        </p:spPr>
      </p:pic>
      <p:sp>
        <p:nvSpPr>
          <p:cNvPr id="14" name="Text Placeholder 17">
            <a:extLst>
              <a:ext uri="{FF2B5EF4-FFF2-40B4-BE49-F238E27FC236}">
                <a16:creationId xmlns:a16="http://schemas.microsoft.com/office/drawing/2014/main" id="{DFDFCE73-D3B1-9F83-47D8-350BF77DA12F}"/>
              </a:ext>
            </a:extLst>
          </p:cNvPr>
          <p:cNvSpPr>
            <a:spLocks noGrp="1"/>
          </p:cNvSpPr>
          <p:nvPr>
            <p:ph type="body" sz="quarter" idx="18" hasCustomPrompt="1"/>
          </p:nvPr>
        </p:nvSpPr>
        <p:spPr>
          <a:xfrm>
            <a:off x="2231696" y="4418499"/>
            <a:ext cx="1438405" cy="436812"/>
          </a:xfrm>
        </p:spPr>
        <p:txBody>
          <a:bodyPr>
            <a:noAutofit/>
          </a:bodyPr>
          <a:lstStyle>
            <a:lvl1pPr marL="0" indent="0" algn="ctr">
              <a:buNone/>
              <a:defRPr sz="1400" b="1">
                <a:solidFill>
                  <a:srgbClr val="558692"/>
                </a:solidFill>
              </a:defRPr>
            </a:lvl1pPr>
          </a:lstStyle>
          <a:p>
            <a:pPr lvl="0"/>
            <a:r>
              <a:rPr lang="en-US"/>
              <a:t>Add speaker name</a:t>
            </a:r>
          </a:p>
        </p:txBody>
      </p:sp>
      <p:sp>
        <p:nvSpPr>
          <p:cNvPr id="17" name="Text Placeholder 17">
            <a:extLst>
              <a:ext uri="{FF2B5EF4-FFF2-40B4-BE49-F238E27FC236}">
                <a16:creationId xmlns:a16="http://schemas.microsoft.com/office/drawing/2014/main" id="{B31AA766-61FA-C9BF-E5EC-E73F31511E1A}"/>
              </a:ext>
            </a:extLst>
          </p:cNvPr>
          <p:cNvSpPr>
            <a:spLocks noGrp="1"/>
          </p:cNvSpPr>
          <p:nvPr>
            <p:ph type="body" sz="quarter" idx="19" hasCustomPrompt="1"/>
          </p:nvPr>
        </p:nvSpPr>
        <p:spPr>
          <a:xfrm>
            <a:off x="2231696" y="4923593"/>
            <a:ext cx="1438405" cy="436812"/>
          </a:xfrm>
        </p:spPr>
        <p:txBody>
          <a:bodyPr>
            <a:normAutofit/>
          </a:bodyPr>
          <a:lstStyle>
            <a:lvl1pPr marL="0" indent="0" algn="ctr">
              <a:buNone/>
              <a:defRPr sz="1400" b="0">
                <a:solidFill>
                  <a:srgbClr val="558692"/>
                </a:solidFill>
              </a:defRPr>
            </a:lvl1pPr>
          </a:lstStyle>
          <a:p>
            <a:pPr lvl="0"/>
            <a:r>
              <a:rPr lang="en-US"/>
              <a:t>Add </a:t>
            </a:r>
            <a:r>
              <a:rPr lang="en-US" err="1"/>
              <a:t>organisation</a:t>
            </a:r>
            <a:endParaRPr lang="en-US"/>
          </a:p>
        </p:txBody>
      </p:sp>
      <p:sp>
        <p:nvSpPr>
          <p:cNvPr id="21" name="Text Placeholder 17">
            <a:extLst>
              <a:ext uri="{FF2B5EF4-FFF2-40B4-BE49-F238E27FC236}">
                <a16:creationId xmlns:a16="http://schemas.microsoft.com/office/drawing/2014/main" id="{49439283-CD3C-1BEF-AB3D-1921955CF0F0}"/>
              </a:ext>
            </a:extLst>
          </p:cNvPr>
          <p:cNvSpPr>
            <a:spLocks noGrp="1"/>
          </p:cNvSpPr>
          <p:nvPr>
            <p:ph type="body" sz="quarter" idx="20" hasCustomPrompt="1"/>
          </p:nvPr>
        </p:nvSpPr>
        <p:spPr>
          <a:xfrm>
            <a:off x="4205794" y="4418499"/>
            <a:ext cx="1438405" cy="436812"/>
          </a:xfrm>
        </p:spPr>
        <p:txBody>
          <a:bodyPr>
            <a:noAutofit/>
          </a:bodyPr>
          <a:lstStyle>
            <a:lvl1pPr marL="0" indent="0" algn="ctr">
              <a:buNone/>
              <a:defRPr sz="1400" b="1">
                <a:solidFill>
                  <a:srgbClr val="558692"/>
                </a:solidFill>
              </a:defRPr>
            </a:lvl1pPr>
          </a:lstStyle>
          <a:p>
            <a:pPr lvl="0"/>
            <a:r>
              <a:rPr lang="en-US"/>
              <a:t>Add speaker name</a:t>
            </a:r>
          </a:p>
        </p:txBody>
      </p:sp>
      <p:sp>
        <p:nvSpPr>
          <p:cNvPr id="22" name="Text Placeholder 17">
            <a:extLst>
              <a:ext uri="{FF2B5EF4-FFF2-40B4-BE49-F238E27FC236}">
                <a16:creationId xmlns:a16="http://schemas.microsoft.com/office/drawing/2014/main" id="{73CB7C6E-AF63-9555-541D-3AAA6A34921A}"/>
              </a:ext>
            </a:extLst>
          </p:cNvPr>
          <p:cNvSpPr>
            <a:spLocks noGrp="1"/>
          </p:cNvSpPr>
          <p:nvPr>
            <p:ph type="body" sz="quarter" idx="21" hasCustomPrompt="1"/>
          </p:nvPr>
        </p:nvSpPr>
        <p:spPr>
          <a:xfrm>
            <a:off x="4205794" y="4923593"/>
            <a:ext cx="1438405" cy="436812"/>
          </a:xfrm>
        </p:spPr>
        <p:txBody>
          <a:bodyPr>
            <a:normAutofit/>
          </a:bodyPr>
          <a:lstStyle>
            <a:lvl1pPr marL="0" indent="0" algn="ctr">
              <a:buNone/>
              <a:defRPr sz="1400" b="0">
                <a:solidFill>
                  <a:srgbClr val="558692"/>
                </a:solidFill>
              </a:defRPr>
            </a:lvl1pPr>
          </a:lstStyle>
          <a:p>
            <a:pPr lvl="0"/>
            <a:r>
              <a:rPr lang="en-US"/>
              <a:t>Add </a:t>
            </a:r>
            <a:r>
              <a:rPr lang="en-US" err="1"/>
              <a:t>organisation</a:t>
            </a:r>
            <a:endParaRPr lang="en-US"/>
          </a:p>
        </p:txBody>
      </p:sp>
      <p:sp>
        <p:nvSpPr>
          <p:cNvPr id="23" name="Text Placeholder 17">
            <a:extLst>
              <a:ext uri="{FF2B5EF4-FFF2-40B4-BE49-F238E27FC236}">
                <a16:creationId xmlns:a16="http://schemas.microsoft.com/office/drawing/2014/main" id="{067810D9-F69B-3479-7B8F-5CF8DDBF527C}"/>
              </a:ext>
            </a:extLst>
          </p:cNvPr>
          <p:cNvSpPr>
            <a:spLocks noGrp="1"/>
          </p:cNvSpPr>
          <p:nvPr>
            <p:ph type="body" sz="quarter" idx="22" hasCustomPrompt="1"/>
          </p:nvPr>
        </p:nvSpPr>
        <p:spPr>
          <a:xfrm>
            <a:off x="6265617" y="4418499"/>
            <a:ext cx="1438405" cy="436812"/>
          </a:xfrm>
        </p:spPr>
        <p:txBody>
          <a:bodyPr>
            <a:noAutofit/>
          </a:bodyPr>
          <a:lstStyle>
            <a:lvl1pPr marL="0" indent="0" algn="ctr">
              <a:buNone/>
              <a:defRPr sz="1400" b="1">
                <a:solidFill>
                  <a:srgbClr val="558692"/>
                </a:solidFill>
              </a:defRPr>
            </a:lvl1pPr>
          </a:lstStyle>
          <a:p>
            <a:pPr lvl="0"/>
            <a:r>
              <a:rPr lang="en-US"/>
              <a:t>Add speaker name</a:t>
            </a:r>
          </a:p>
        </p:txBody>
      </p:sp>
      <p:sp>
        <p:nvSpPr>
          <p:cNvPr id="24" name="Text Placeholder 17">
            <a:extLst>
              <a:ext uri="{FF2B5EF4-FFF2-40B4-BE49-F238E27FC236}">
                <a16:creationId xmlns:a16="http://schemas.microsoft.com/office/drawing/2014/main" id="{9E7F1758-B237-7C07-EF36-A66FC0AD5F3A}"/>
              </a:ext>
            </a:extLst>
          </p:cNvPr>
          <p:cNvSpPr>
            <a:spLocks noGrp="1"/>
          </p:cNvSpPr>
          <p:nvPr>
            <p:ph type="body" sz="quarter" idx="23" hasCustomPrompt="1"/>
          </p:nvPr>
        </p:nvSpPr>
        <p:spPr>
          <a:xfrm>
            <a:off x="6265617" y="4923593"/>
            <a:ext cx="1438405" cy="436812"/>
          </a:xfrm>
        </p:spPr>
        <p:txBody>
          <a:bodyPr>
            <a:normAutofit/>
          </a:bodyPr>
          <a:lstStyle>
            <a:lvl1pPr marL="0" indent="0" algn="ctr">
              <a:buNone/>
              <a:defRPr sz="1400" b="0">
                <a:solidFill>
                  <a:srgbClr val="558692"/>
                </a:solidFill>
              </a:defRPr>
            </a:lvl1pPr>
          </a:lstStyle>
          <a:p>
            <a:pPr lvl="0"/>
            <a:r>
              <a:rPr lang="en-US"/>
              <a:t>Add </a:t>
            </a:r>
            <a:r>
              <a:rPr lang="en-US" err="1"/>
              <a:t>organisation</a:t>
            </a:r>
            <a:endParaRPr lang="en-US"/>
          </a:p>
        </p:txBody>
      </p:sp>
      <p:sp>
        <p:nvSpPr>
          <p:cNvPr id="25" name="Text Placeholder 17">
            <a:extLst>
              <a:ext uri="{FF2B5EF4-FFF2-40B4-BE49-F238E27FC236}">
                <a16:creationId xmlns:a16="http://schemas.microsoft.com/office/drawing/2014/main" id="{7C025AED-77CE-2173-C41A-089C984C2766}"/>
              </a:ext>
            </a:extLst>
          </p:cNvPr>
          <p:cNvSpPr>
            <a:spLocks noGrp="1"/>
          </p:cNvSpPr>
          <p:nvPr>
            <p:ph type="body" sz="quarter" idx="24" hasCustomPrompt="1"/>
          </p:nvPr>
        </p:nvSpPr>
        <p:spPr>
          <a:xfrm>
            <a:off x="8249240" y="4418499"/>
            <a:ext cx="1438405" cy="436812"/>
          </a:xfrm>
        </p:spPr>
        <p:txBody>
          <a:bodyPr>
            <a:noAutofit/>
          </a:bodyPr>
          <a:lstStyle>
            <a:lvl1pPr marL="0" indent="0" algn="ctr">
              <a:buNone/>
              <a:defRPr sz="1400" b="1">
                <a:solidFill>
                  <a:srgbClr val="558692"/>
                </a:solidFill>
              </a:defRPr>
            </a:lvl1pPr>
          </a:lstStyle>
          <a:p>
            <a:pPr lvl="0"/>
            <a:r>
              <a:rPr lang="en-US"/>
              <a:t>Add speaker name</a:t>
            </a:r>
          </a:p>
        </p:txBody>
      </p:sp>
      <p:sp>
        <p:nvSpPr>
          <p:cNvPr id="26" name="Text Placeholder 17">
            <a:extLst>
              <a:ext uri="{FF2B5EF4-FFF2-40B4-BE49-F238E27FC236}">
                <a16:creationId xmlns:a16="http://schemas.microsoft.com/office/drawing/2014/main" id="{7D9B298E-326F-A2C7-A820-1246BC153E46}"/>
              </a:ext>
            </a:extLst>
          </p:cNvPr>
          <p:cNvSpPr>
            <a:spLocks noGrp="1"/>
          </p:cNvSpPr>
          <p:nvPr>
            <p:ph type="body" sz="quarter" idx="25" hasCustomPrompt="1"/>
          </p:nvPr>
        </p:nvSpPr>
        <p:spPr>
          <a:xfrm>
            <a:off x="8249240" y="4923593"/>
            <a:ext cx="1438405" cy="436812"/>
          </a:xfrm>
        </p:spPr>
        <p:txBody>
          <a:bodyPr>
            <a:normAutofit/>
          </a:bodyPr>
          <a:lstStyle>
            <a:lvl1pPr marL="0" indent="0" algn="ctr">
              <a:buNone/>
              <a:defRPr sz="1400" b="0">
                <a:solidFill>
                  <a:srgbClr val="558692"/>
                </a:solidFill>
              </a:defRPr>
            </a:lvl1pPr>
          </a:lstStyle>
          <a:p>
            <a:pPr lvl="0"/>
            <a:r>
              <a:rPr lang="en-US"/>
              <a:t>Add </a:t>
            </a:r>
            <a:r>
              <a:rPr lang="en-US" err="1"/>
              <a:t>organisation</a:t>
            </a:r>
            <a:endParaRPr lang="en-US"/>
          </a:p>
        </p:txBody>
      </p:sp>
      <p:sp>
        <p:nvSpPr>
          <p:cNvPr id="28" name="Text Placeholder 17">
            <a:extLst>
              <a:ext uri="{FF2B5EF4-FFF2-40B4-BE49-F238E27FC236}">
                <a16:creationId xmlns:a16="http://schemas.microsoft.com/office/drawing/2014/main" id="{E5EDF86C-DA01-86D7-9563-E788535C0752}"/>
              </a:ext>
            </a:extLst>
          </p:cNvPr>
          <p:cNvSpPr>
            <a:spLocks noGrp="1"/>
          </p:cNvSpPr>
          <p:nvPr>
            <p:ph type="body" sz="quarter" idx="26" hasCustomPrompt="1"/>
          </p:nvPr>
        </p:nvSpPr>
        <p:spPr>
          <a:xfrm>
            <a:off x="10232863" y="4418499"/>
            <a:ext cx="1438405" cy="436812"/>
          </a:xfrm>
        </p:spPr>
        <p:txBody>
          <a:bodyPr>
            <a:noAutofit/>
          </a:bodyPr>
          <a:lstStyle>
            <a:lvl1pPr marL="0" indent="0" algn="ctr">
              <a:buNone/>
              <a:defRPr sz="1400" b="1">
                <a:solidFill>
                  <a:srgbClr val="558692"/>
                </a:solidFill>
              </a:defRPr>
            </a:lvl1pPr>
          </a:lstStyle>
          <a:p>
            <a:pPr lvl="0"/>
            <a:r>
              <a:rPr lang="en-US"/>
              <a:t>Add speaker name</a:t>
            </a:r>
          </a:p>
        </p:txBody>
      </p:sp>
      <p:sp>
        <p:nvSpPr>
          <p:cNvPr id="29" name="Text Placeholder 17">
            <a:extLst>
              <a:ext uri="{FF2B5EF4-FFF2-40B4-BE49-F238E27FC236}">
                <a16:creationId xmlns:a16="http://schemas.microsoft.com/office/drawing/2014/main" id="{A8A9D354-7F90-E680-54F0-35FFC7CAA6C0}"/>
              </a:ext>
            </a:extLst>
          </p:cNvPr>
          <p:cNvSpPr>
            <a:spLocks noGrp="1"/>
          </p:cNvSpPr>
          <p:nvPr>
            <p:ph type="body" sz="quarter" idx="27" hasCustomPrompt="1"/>
          </p:nvPr>
        </p:nvSpPr>
        <p:spPr>
          <a:xfrm>
            <a:off x="10232863" y="4923593"/>
            <a:ext cx="1438405" cy="436812"/>
          </a:xfrm>
        </p:spPr>
        <p:txBody>
          <a:bodyPr>
            <a:normAutofit/>
          </a:bodyPr>
          <a:lstStyle>
            <a:lvl1pPr marL="0" indent="0" algn="ctr">
              <a:buNone/>
              <a:defRPr sz="1400" b="0">
                <a:solidFill>
                  <a:srgbClr val="558692"/>
                </a:solidFill>
              </a:defRPr>
            </a:lvl1pPr>
          </a:lstStyle>
          <a:p>
            <a:pPr lvl="0"/>
            <a:r>
              <a:rPr lang="en-US"/>
              <a:t>Add </a:t>
            </a:r>
            <a:r>
              <a:rPr lang="en-US" err="1"/>
              <a:t>organisation</a:t>
            </a:r>
            <a:endParaRPr lang="en-US"/>
          </a:p>
        </p:txBody>
      </p:sp>
      <p:sp>
        <p:nvSpPr>
          <p:cNvPr id="30" name="Picture Placeholder 23">
            <a:extLst>
              <a:ext uri="{FF2B5EF4-FFF2-40B4-BE49-F238E27FC236}">
                <a16:creationId xmlns:a16="http://schemas.microsoft.com/office/drawing/2014/main" id="{F5F5D18B-A6B0-2593-AA1F-DC1BBEC33BCE}"/>
              </a:ext>
            </a:extLst>
          </p:cNvPr>
          <p:cNvSpPr>
            <a:spLocks noGrp="1"/>
          </p:cNvSpPr>
          <p:nvPr>
            <p:ph type="pic" sz="quarter" idx="14"/>
          </p:nvPr>
        </p:nvSpPr>
        <p:spPr>
          <a:xfrm>
            <a:off x="557017" y="3086854"/>
            <a:ext cx="841586" cy="834202"/>
          </a:xfrm>
          <a:prstGeom prst="flowChartOr">
            <a:avLst/>
          </a:prstGeom>
        </p:spPr>
        <p:txBody>
          <a:bodyPr>
            <a:normAutofit/>
          </a:bodyPr>
          <a:lstStyle>
            <a:lvl1pPr marL="0" indent="0">
              <a:buNone/>
              <a:defRPr sz="1100"/>
            </a:lvl1pPr>
          </a:lstStyle>
          <a:p>
            <a:endParaRPr lang="en-US"/>
          </a:p>
        </p:txBody>
      </p:sp>
      <p:sp>
        <p:nvSpPr>
          <p:cNvPr id="35" name="Picture Placeholder 23">
            <a:extLst>
              <a:ext uri="{FF2B5EF4-FFF2-40B4-BE49-F238E27FC236}">
                <a16:creationId xmlns:a16="http://schemas.microsoft.com/office/drawing/2014/main" id="{D9544A8E-797D-EDA6-4C3F-DEF29D00BE91}"/>
              </a:ext>
            </a:extLst>
          </p:cNvPr>
          <p:cNvSpPr>
            <a:spLocks noGrp="1"/>
          </p:cNvSpPr>
          <p:nvPr>
            <p:ph type="pic" sz="quarter" idx="28"/>
          </p:nvPr>
        </p:nvSpPr>
        <p:spPr>
          <a:xfrm>
            <a:off x="2531115" y="3078083"/>
            <a:ext cx="841586" cy="834202"/>
          </a:xfrm>
          <a:prstGeom prst="flowChartOr">
            <a:avLst/>
          </a:prstGeom>
        </p:spPr>
        <p:txBody>
          <a:bodyPr>
            <a:normAutofit/>
          </a:bodyPr>
          <a:lstStyle>
            <a:lvl1pPr marL="0" indent="0">
              <a:buNone/>
              <a:defRPr sz="1100"/>
            </a:lvl1pPr>
          </a:lstStyle>
          <a:p>
            <a:endParaRPr lang="en-US"/>
          </a:p>
        </p:txBody>
      </p:sp>
      <p:sp>
        <p:nvSpPr>
          <p:cNvPr id="36" name="Picture Placeholder 23">
            <a:extLst>
              <a:ext uri="{FF2B5EF4-FFF2-40B4-BE49-F238E27FC236}">
                <a16:creationId xmlns:a16="http://schemas.microsoft.com/office/drawing/2014/main" id="{C782DD9B-514B-118E-1755-3463E0FAFE55}"/>
              </a:ext>
            </a:extLst>
          </p:cNvPr>
          <p:cNvSpPr>
            <a:spLocks noGrp="1"/>
          </p:cNvSpPr>
          <p:nvPr>
            <p:ph type="pic" sz="quarter" idx="29"/>
          </p:nvPr>
        </p:nvSpPr>
        <p:spPr>
          <a:xfrm>
            <a:off x="4514738" y="3078083"/>
            <a:ext cx="841586" cy="834202"/>
          </a:xfrm>
          <a:prstGeom prst="flowChartOr">
            <a:avLst/>
          </a:prstGeom>
        </p:spPr>
        <p:txBody>
          <a:bodyPr>
            <a:normAutofit/>
          </a:bodyPr>
          <a:lstStyle>
            <a:lvl1pPr marL="0" indent="0">
              <a:buNone/>
              <a:defRPr sz="1100"/>
            </a:lvl1pPr>
          </a:lstStyle>
          <a:p>
            <a:endParaRPr lang="en-US"/>
          </a:p>
        </p:txBody>
      </p:sp>
      <p:sp>
        <p:nvSpPr>
          <p:cNvPr id="37" name="Picture Placeholder 23">
            <a:extLst>
              <a:ext uri="{FF2B5EF4-FFF2-40B4-BE49-F238E27FC236}">
                <a16:creationId xmlns:a16="http://schemas.microsoft.com/office/drawing/2014/main" id="{9DB49148-805C-E5FA-56EE-661AE8C05847}"/>
              </a:ext>
            </a:extLst>
          </p:cNvPr>
          <p:cNvSpPr>
            <a:spLocks noGrp="1"/>
          </p:cNvSpPr>
          <p:nvPr>
            <p:ph type="pic" sz="quarter" idx="30"/>
          </p:nvPr>
        </p:nvSpPr>
        <p:spPr>
          <a:xfrm>
            <a:off x="6507886" y="3086854"/>
            <a:ext cx="841586" cy="834202"/>
          </a:xfrm>
          <a:prstGeom prst="flowChartOr">
            <a:avLst/>
          </a:prstGeom>
        </p:spPr>
        <p:txBody>
          <a:bodyPr>
            <a:normAutofit/>
          </a:bodyPr>
          <a:lstStyle>
            <a:lvl1pPr marL="0" indent="0">
              <a:buNone/>
              <a:defRPr sz="1100"/>
            </a:lvl1pPr>
          </a:lstStyle>
          <a:p>
            <a:endParaRPr lang="en-US"/>
          </a:p>
        </p:txBody>
      </p:sp>
      <p:sp>
        <p:nvSpPr>
          <p:cNvPr id="38" name="Picture Placeholder 23">
            <a:extLst>
              <a:ext uri="{FF2B5EF4-FFF2-40B4-BE49-F238E27FC236}">
                <a16:creationId xmlns:a16="http://schemas.microsoft.com/office/drawing/2014/main" id="{C80955B1-D4CC-525C-D71D-AD2BCE997005}"/>
              </a:ext>
            </a:extLst>
          </p:cNvPr>
          <p:cNvSpPr>
            <a:spLocks noGrp="1"/>
          </p:cNvSpPr>
          <p:nvPr>
            <p:ph type="pic" sz="quarter" idx="31"/>
          </p:nvPr>
        </p:nvSpPr>
        <p:spPr>
          <a:xfrm>
            <a:off x="8484726" y="3039983"/>
            <a:ext cx="841586" cy="834202"/>
          </a:xfrm>
          <a:prstGeom prst="flowChartOr">
            <a:avLst/>
          </a:prstGeom>
        </p:spPr>
        <p:txBody>
          <a:bodyPr>
            <a:normAutofit/>
          </a:bodyPr>
          <a:lstStyle>
            <a:lvl1pPr marL="0" indent="0">
              <a:buNone/>
              <a:defRPr sz="1100"/>
            </a:lvl1pPr>
          </a:lstStyle>
          <a:p>
            <a:endParaRPr lang="en-US"/>
          </a:p>
        </p:txBody>
      </p:sp>
      <p:sp>
        <p:nvSpPr>
          <p:cNvPr id="39" name="Picture Placeholder 23">
            <a:extLst>
              <a:ext uri="{FF2B5EF4-FFF2-40B4-BE49-F238E27FC236}">
                <a16:creationId xmlns:a16="http://schemas.microsoft.com/office/drawing/2014/main" id="{6AEAD242-2AB2-833D-2D31-D128E26266DC}"/>
              </a:ext>
            </a:extLst>
          </p:cNvPr>
          <p:cNvSpPr>
            <a:spLocks noGrp="1"/>
          </p:cNvSpPr>
          <p:nvPr>
            <p:ph type="pic" sz="quarter" idx="32"/>
          </p:nvPr>
        </p:nvSpPr>
        <p:spPr>
          <a:xfrm>
            <a:off x="10475134" y="3031906"/>
            <a:ext cx="841586" cy="834202"/>
          </a:xfrm>
          <a:prstGeom prst="flowChartOr">
            <a:avLst/>
          </a:prstGeom>
        </p:spPr>
        <p:txBody>
          <a:bodyPr>
            <a:normAutofit/>
          </a:bodyPr>
          <a:lstStyle>
            <a:lvl1pPr marL="0" indent="0">
              <a:buNone/>
              <a:defRPr sz="1100"/>
            </a:lvl1pPr>
          </a:lstStyle>
          <a:p>
            <a:endParaRPr lang="en-US"/>
          </a:p>
        </p:txBody>
      </p:sp>
      <p:sp>
        <p:nvSpPr>
          <p:cNvPr id="9" name="Rectangle 8">
            <a:extLst>
              <a:ext uri="{FF2B5EF4-FFF2-40B4-BE49-F238E27FC236}">
                <a16:creationId xmlns:a16="http://schemas.microsoft.com/office/drawing/2014/main" id="{136FD941-99D1-4F22-6883-56A95BBFFFC1}"/>
              </a:ext>
            </a:extLst>
          </p:cNvPr>
          <p:cNvSpPr/>
          <p:nvPr userDrawn="1"/>
        </p:nvSpPr>
        <p:spPr>
          <a:xfrm>
            <a:off x="0" y="6164920"/>
            <a:ext cx="12192000" cy="693080"/>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10" name="Google Shape;191;p32">
            <a:extLst>
              <a:ext uri="{FF2B5EF4-FFF2-40B4-BE49-F238E27FC236}">
                <a16:creationId xmlns:a16="http://schemas.microsoft.com/office/drawing/2014/main" id="{47AFFA83-511A-ACA1-4E4F-3CF2BD6660BE}"/>
              </a:ext>
            </a:extLst>
          </p:cNvPr>
          <p:cNvPicPr preferRelativeResize="0"/>
          <p:nvPr userDrawn="1"/>
        </p:nvPicPr>
        <p:blipFill>
          <a:blip r:embed="rId3">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pic>
        <p:nvPicPr>
          <p:cNvPr id="11" name="Picture 10" descr="A colorful circle with a black background&#10;&#10;Description automatically generated">
            <a:extLst>
              <a:ext uri="{FF2B5EF4-FFF2-40B4-BE49-F238E27FC236}">
                <a16:creationId xmlns:a16="http://schemas.microsoft.com/office/drawing/2014/main" id="{F061C2AB-2854-66D8-AFB0-AFD11D0EE0B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Tree>
    <p:extLst>
      <p:ext uri="{BB962C8B-B14F-4D97-AF65-F5344CB8AC3E}">
        <p14:creationId xmlns:p14="http://schemas.microsoft.com/office/powerpoint/2010/main" val="148428477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Questions slide">
    <p:spTree>
      <p:nvGrpSpPr>
        <p:cNvPr id="1" name=""/>
        <p:cNvGrpSpPr/>
        <p:nvPr/>
      </p:nvGrpSpPr>
      <p:grpSpPr>
        <a:xfrm>
          <a:off x="0" y="0"/>
          <a:ext cx="0" cy="0"/>
          <a:chOff x="0" y="0"/>
          <a:chExt cx="0" cy="0"/>
        </a:xfrm>
      </p:grpSpPr>
      <p:sp>
        <p:nvSpPr>
          <p:cNvPr id="5" name="Titre 1">
            <a:extLst>
              <a:ext uri="{FF2B5EF4-FFF2-40B4-BE49-F238E27FC236}">
                <a16:creationId xmlns:a16="http://schemas.microsoft.com/office/drawing/2014/main" id="{05600411-1013-513C-7635-1BCDAD6442B0}"/>
              </a:ext>
            </a:extLst>
          </p:cNvPr>
          <p:cNvSpPr>
            <a:spLocks noGrp="1"/>
          </p:cNvSpPr>
          <p:nvPr>
            <p:ph type="title" hasCustomPrompt="1"/>
          </p:nvPr>
        </p:nvSpPr>
        <p:spPr>
          <a:xfrm>
            <a:off x="962025" y="2813681"/>
            <a:ext cx="4743450" cy="1325563"/>
          </a:xfrm>
        </p:spPr>
        <p:txBody>
          <a:bodyPr/>
          <a:lstStyle>
            <a:lvl1pPr>
              <a:defRPr/>
            </a:lvl1pPr>
          </a:lstStyle>
          <a:p>
            <a:r>
              <a:rPr lang="fr-FR" err="1"/>
              <a:t>Any</a:t>
            </a:r>
            <a:r>
              <a:rPr lang="fr-FR"/>
              <a:t> Questions?</a:t>
            </a:r>
          </a:p>
        </p:txBody>
      </p:sp>
      <p:pic>
        <p:nvPicPr>
          <p:cNvPr id="6" name="Picture 2">
            <a:extLst>
              <a:ext uri="{FF2B5EF4-FFF2-40B4-BE49-F238E27FC236}">
                <a16:creationId xmlns:a16="http://schemas.microsoft.com/office/drawing/2014/main" id="{F2775EEF-461A-F087-8770-E6EDE3C6832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096000" y="1481137"/>
            <a:ext cx="5524500" cy="38957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colorful circle with a black background&#10;&#10;Description automatically generated">
            <a:extLst>
              <a:ext uri="{FF2B5EF4-FFF2-40B4-BE49-F238E27FC236}">
                <a16:creationId xmlns:a16="http://schemas.microsoft.com/office/drawing/2014/main" id="{CF209B6C-1756-6642-721A-6521A8337CA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
        <p:nvSpPr>
          <p:cNvPr id="8" name="Google Shape;59;p22">
            <a:extLst>
              <a:ext uri="{FF2B5EF4-FFF2-40B4-BE49-F238E27FC236}">
                <a16:creationId xmlns:a16="http://schemas.microsoft.com/office/drawing/2014/main" id="{E24B860C-D036-C170-6400-6F50DB8EC355}"/>
              </a:ext>
            </a:extLst>
          </p:cNvPr>
          <p:cNvSpPr/>
          <p:nvPr userDrawn="1"/>
        </p:nvSpPr>
        <p:spPr>
          <a:xfrm rot="10800000" flipH="1">
            <a:off x="0" y="6161604"/>
            <a:ext cx="12192000" cy="708347"/>
          </a:xfrm>
          <a:prstGeom prst="rect">
            <a:avLst/>
          </a:prstGeom>
          <a:solidFill>
            <a:srgbClr val="0D536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pic>
        <p:nvPicPr>
          <p:cNvPr id="9" name="Google Shape;191;p32">
            <a:extLst>
              <a:ext uri="{FF2B5EF4-FFF2-40B4-BE49-F238E27FC236}">
                <a16:creationId xmlns:a16="http://schemas.microsoft.com/office/drawing/2014/main" id="{51BD0FC2-2580-3378-44BD-14754516BE6D}"/>
              </a:ext>
            </a:extLst>
          </p:cNvPr>
          <p:cNvPicPr preferRelativeResize="0"/>
          <p:nvPr userDrawn="1"/>
        </p:nvPicPr>
        <p:blipFill>
          <a:blip r:embed="rId4">
            <a:extLst>
              <a:ext uri="{28A0092B-C50C-407E-A947-70E740481C1C}">
                <a14:useLocalDpi xmlns:a14="http://schemas.microsoft.com/office/drawing/2010/main" val="0"/>
              </a:ext>
            </a:extLst>
          </a:blip>
          <a:srcRect/>
          <a:stretch/>
        </p:blipFill>
        <p:spPr>
          <a:xfrm>
            <a:off x="193096" y="6316086"/>
            <a:ext cx="1880941" cy="417986"/>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7977525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Pilot City slide">
    <p:spTree>
      <p:nvGrpSpPr>
        <p:cNvPr id="1" name=""/>
        <p:cNvGrpSpPr/>
        <p:nvPr/>
      </p:nvGrpSpPr>
      <p:grpSpPr>
        <a:xfrm>
          <a:off x="0" y="0"/>
          <a:ext cx="0" cy="0"/>
          <a:chOff x="0" y="0"/>
          <a:chExt cx="0" cy="0"/>
        </a:xfrm>
      </p:grpSpPr>
      <p:pic>
        <p:nvPicPr>
          <p:cNvPr id="19" name="Picture 2">
            <a:extLst>
              <a:ext uri="{FF2B5EF4-FFF2-40B4-BE49-F238E27FC236}">
                <a16:creationId xmlns:a16="http://schemas.microsoft.com/office/drawing/2014/main" id="{DAA924CA-3624-30D4-6D2E-F599E48D9660}"/>
              </a:ext>
            </a:extLst>
          </p:cNvPr>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0119" t="9581" r="8930" b="1705"/>
          <a:stretch/>
        </p:blipFill>
        <p:spPr>
          <a:xfrm rot="5400000" flipV="1">
            <a:off x="2652011" y="-2652017"/>
            <a:ext cx="6887971" cy="12192006"/>
          </a:xfrm>
          <a:prstGeom prst="rect">
            <a:avLst/>
          </a:prstGeom>
        </p:spPr>
      </p:pic>
      <p:pic>
        <p:nvPicPr>
          <p:cNvPr id="8" name="Google Shape;52;p26">
            <a:extLst>
              <a:ext uri="{FF2B5EF4-FFF2-40B4-BE49-F238E27FC236}">
                <a16:creationId xmlns:a16="http://schemas.microsoft.com/office/drawing/2014/main" id="{73DF7A3D-B4DC-6F89-4E64-AFB30F4F4DDA}"/>
              </a:ext>
            </a:extLst>
          </p:cNvPr>
          <p:cNvPicPr preferRelativeResize="0"/>
          <p:nvPr userDrawn="1"/>
        </p:nvPicPr>
        <p:blipFill rotWithShape="1">
          <a:blip r:embed="rId4">
            <a:alphaModFix/>
          </a:blip>
          <a:srcRect/>
          <a:stretch/>
        </p:blipFill>
        <p:spPr>
          <a:xfrm>
            <a:off x="11353800" y="75975"/>
            <a:ext cx="738813" cy="738813"/>
          </a:xfrm>
          <a:prstGeom prst="rect">
            <a:avLst/>
          </a:prstGeom>
          <a:noFill/>
          <a:ln>
            <a:noFill/>
          </a:ln>
        </p:spPr>
      </p:pic>
      <p:pic>
        <p:nvPicPr>
          <p:cNvPr id="6" name="Picture 4">
            <a:extLst>
              <a:ext uri="{FF2B5EF4-FFF2-40B4-BE49-F238E27FC236}">
                <a16:creationId xmlns:a16="http://schemas.microsoft.com/office/drawing/2014/main" id="{9CCD46CF-ECE6-3F7C-B19D-2CD7746A1083}"/>
              </a:ext>
            </a:extLst>
          </p:cNvPr>
          <p:cNvPicPr>
            <a:picLocks noChangeAspect="1"/>
          </p:cNvPicPr>
          <p:nvPr userDrawn="1"/>
        </p:nvPicPr>
        <p:blipFill>
          <a:blip r:embed="rId5"/>
          <a:srcRect/>
          <a:stretch>
            <a:fillRect/>
          </a:stretch>
        </p:blipFill>
        <p:spPr>
          <a:xfrm>
            <a:off x="247006" y="418307"/>
            <a:ext cx="3969888" cy="866157"/>
          </a:xfrm>
          <a:prstGeom prst="rect">
            <a:avLst/>
          </a:prstGeom>
        </p:spPr>
      </p:pic>
      <p:pic>
        <p:nvPicPr>
          <p:cNvPr id="7" name="Image 3">
            <a:extLst>
              <a:ext uri="{FF2B5EF4-FFF2-40B4-BE49-F238E27FC236}">
                <a16:creationId xmlns:a16="http://schemas.microsoft.com/office/drawing/2014/main" id="{603A63AA-510E-04C5-D151-A4DD1E6D1D0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54424" y="1326688"/>
            <a:ext cx="4946732" cy="1981445"/>
          </a:xfrm>
          <a:prstGeom prst="rect">
            <a:avLst/>
          </a:prstGeom>
        </p:spPr>
      </p:pic>
      <p:pic>
        <p:nvPicPr>
          <p:cNvPr id="10" name="Picture 9">
            <a:extLst>
              <a:ext uri="{FF2B5EF4-FFF2-40B4-BE49-F238E27FC236}">
                <a16:creationId xmlns:a16="http://schemas.microsoft.com/office/drawing/2014/main" id="{A98B3282-9B19-5F43-6518-288559DD18EA}"/>
              </a:ext>
            </a:extLst>
          </p:cNvPr>
          <p:cNvPicPr>
            <a:picLocks noChangeAspect="1"/>
          </p:cNvPicPr>
          <p:nvPr userDrawn="1"/>
        </p:nvPicPr>
        <p:blipFill rotWithShape="1">
          <a:blip r:embed="rId7"/>
          <a:srcRect t="35523" r="23519"/>
          <a:stretch/>
        </p:blipFill>
        <p:spPr>
          <a:xfrm>
            <a:off x="5779362" y="0"/>
            <a:ext cx="6412637" cy="4381244"/>
          </a:xfrm>
          <a:prstGeom prst="rect">
            <a:avLst/>
          </a:prstGeom>
        </p:spPr>
      </p:pic>
      <p:pic>
        <p:nvPicPr>
          <p:cNvPr id="11" name="Image 8" descr="Une image contenant capture d’écran, Police, Bleu électrique, Bleu Majorelle&#10;&#10;Description générée automatiquement">
            <a:extLst>
              <a:ext uri="{FF2B5EF4-FFF2-40B4-BE49-F238E27FC236}">
                <a16:creationId xmlns:a16="http://schemas.microsoft.com/office/drawing/2014/main" id="{0B4242FB-9634-2EFC-53C8-7BAC183003C2}"/>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247005" y="6174488"/>
            <a:ext cx="2380785" cy="530410"/>
          </a:xfrm>
          <a:prstGeom prst="rect">
            <a:avLst/>
          </a:prstGeom>
        </p:spPr>
      </p:pic>
      <p:pic>
        <p:nvPicPr>
          <p:cNvPr id="12" name="Picture 18">
            <a:extLst>
              <a:ext uri="{FF2B5EF4-FFF2-40B4-BE49-F238E27FC236}">
                <a16:creationId xmlns:a16="http://schemas.microsoft.com/office/drawing/2014/main" id="{0FBEE204-5BB1-1DAF-C4C1-7EE04801997D}"/>
              </a:ext>
            </a:extLst>
          </p:cNvPr>
          <p:cNvPicPr>
            <a:picLocks noChangeAspect="1"/>
          </p:cNvPicPr>
          <p:nvPr userDrawn="1"/>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2996199" y="4388893"/>
            <a:ext cx="480746" cy="686780"/>
          </a:xfrm>
          <a:prstGeom prst="rect">
            <a:avLst/>
          </a:prstGeom>
        </p:spPr>
      </p:pic>
      <p:sp>
        <p:nvSpPr>
          <p:cNvPr id="15" name="TextBox 15">
            <a:extLst>
              <a:ext uri="{FF2B5EF4-FFF2-40B4-BE49-F238E27FC236}">
                <a16:creationId xmlns:a16="http://schemas.microsoft.com/office/drawing/2014/main" id="{43A38D9E-2A3A-9848-9B78-FC699EA066EA}"/>
              </a:ext>
            </a:extLst>
          </p:cNvPr>
          <p:cNvSpPr txBox="1"/>
          <p:nvPr userDrawn="1"/>
        </p:nvSpPr>
        <p:spPr>
          <a:xfrm>
            <a:off x="6343393" y="6312028"/>
            <a:ext cx="4779687" cy="256480"/>
          </a:xfrm>
          <a:prstGeom prst="rect">
            <a:avLst/>
          </a:prstGeom>
        </p:spPr>
        <p:txBody>
          <a:bodyPr lIns="0" tIns="0" rIns="0" bIns="0" rtlCol="0" anchor="t">
            <a:spAutoFit/>
          </a:bodyPr>
          <a:lstStyle/>
          <a:p>
            <a:pPr algn="r">
              <a:lnSpc>
                <a:spcPts val="2033"/>
              </a:lnSpc>
            </a:pPr>
            <a:r>
              <a:rPr lang="en-US" sz="1800" b="1">
                <a:solidFill>
                  <a:srgbClr val="FFFFFF"/>
                </a:solidFill>
                <a:latin typeface="Arial" panose="020B0604020202020204" pitchFamily="34" charset="0"/>
                <a:cs typeface="Arial" panose="020B0604020202020204" pitchFamily="34" charset="0"/>
              </a:rPr>
              <a:t>#EUmissions #HorizonEU #MissionCities </a:t>
            </a:r>
          </a:p>
        </p:txBody>
      </p:sp>
      <p:sp>
        <p:nvSpPr>
          <p:cNvPr id="16" name="Espace réservé pour une image  15">
            <a:extLst>
              <a:ext uri="{FF2B5EF4-FFF2-40B4-BE49-F238E27FC236}">
                <a16:creationId xmlns:a16="http://schemas.microsoft.com/office/drawing/2014/main" id="{E9C823CA-458C-4EAC-0F9D-01B786FA6ABE}"/>
              </a:ext>
            </a:extLst>
          </p:cNvPr>
          <p:cNvSpPr>
            <a:spLocks noGrp="1"/>
          </p:cNvSpPr>
          <p:nvPr>
            <p:ph type="pic" sz="quarter" idx="10"/>
          </p:nvPr>
        </p:nvSpPr>
        <p:spPr>
          <a:xfrm>
            <a:off x="6169980" y="94659"/>
            <a:ext cx="6022020" cy="4049273"/>
          </a:xfrm>
          <a:custGeom>
            <a:avLst/>
            <a:gdLst>
              <a:gd name="connsiteX0" fmla="*/ 3416217 w 4910218"/>
              <a:gd name="connsiteY0" fmla="*/ 122 h 3301685"/>
              <a:gd name="connsiteX1" fmla="*/ 4171817 w 4910218"/>
              <a:gd name="connsiteY1" fmla="*/ 447557 h 3301685"/>
              <a:gd name="connsiteX2" fmla="*/ 4797453 w 4910218"/>
              <a:gd name="connsiteY2" fmla="*/ 1099060 h 3301685"/>
              <a:gd name="connsiteX3" fmla="*/ 4901316 w 4910218"/>
              <a:gd name="connsiteY3" fmla="*/ 1151296 h 3301685"/>
              <a:gd name="connsiteX4" fmla="*/ 4910218 w 4910218"/>
              <a:gd name="connsiteY4" fmla="*/ 1154797 h 3301685"/>
              <a:gd name="connsiteX5" fmla="*/ 4910218 w 4910218"/>
              <a:gd name="connsiteY5" fmla="*/ 3069171 h 3301685"/>
              <a:gd name="connsiteX6" fmla="*/ 4852990 w 4910218"/>
              <a:gd name="connsiteY6" fmla="*/ 3076994 h 3301685"/>
              <a:gd name="connsiteX7" fmla="*/ 4578330 w 4910218"/>
              <a:gd name="connsiteY7" fmla="*/ 3080773 h 3301685"/>
              <a:gd name="connsiteX8" fmla="*/ 3845397 w 4910218"/>
              <a:gd name="connsiteY8" fmla="*/ 3058099 h 3301685"/>
              <a:gd name="connsiteX9" fmla="*/ 2787558 w 4910218"/>
              <a:gd name="connsiteY9" fmla="*/ 3295421 h 3301685"/>
              <a:gd name="connsiteX10" fmla="*/ 1564998 w 4910218"/>
              <a:gd name="connsiteY10" fmla="*/ 2808684 h 3301685"/>
              <a:gd name="connsiteX11" fmla="*/ 794286 w 4910218"/>
              <a:gd name="connsiteY11" fmla="*/ 2736127 h 3301685"/>
              <a:gd name="connsiteX12" fmla="*/ 31130 w 4910218"/>
              <a:gd name="connsiteY12" fmla="*/ 1992418 h 3301685"/>
              <a:gd name="connsiteX13" fmla="*/ 336393 w 4910218"/>
              <a:gd name="connsiteY13" fmla="*/ 972084 h 3301685"/>
              <a:gd name="connsiteX14" fmla="*/ 1871771 w 4910218"/>
              <a:gd name="connsiteY14" fmla="*/ 524649 h 3301685"/>
              <a:gd name="connsiteX15" fmla="*/ 2826849 w 4910218"/>
              <a:gd name="connsiteY15" fmla="*/ 211747 h 3301685"/>
              <a:gd name="connsiteX16" fmla="*/ 3416217 w 4910218"/>
              <a:gd name="connsiteY16" fmla="*/ 122 h 3301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910218" h="3301685">
                <a:moveTo>
                  <a:pt x="3416217" y="122"/>
                </a:moveTo>
                <a:cubicBezTo>
                  <a:pt x="3719969" y="-5924"/>
                  <a:pt x="3978383" y="214770"/>
                  <a:pt x="4171817" y="447557"/>
                </a:cubicBezTo>
                <a:cubicBezTo>
                  <a:pt x="4365251" y="680345"/>
                  <a:pt x="4534505" y="947899"/>
                  <a:pt x="4797453" y="1099060"/>
                </a:cubicBezTo>
                <a:cubicBezTo>
                  <a:pt x="4831006" y="1118404"/>
                  <a:pt x="4865735" y="1135632"/>
                  <a:pt x="4901316" y="1151296"/>
                </a:cubicBezTo>
                <a:lnTo>
                  <a:pt x="4910218" y="1154797"/>
                </a:lnTo>
                <a:lnTo>
                  <a:pt x="4910218" y="3069171"/>
                </a:lnTo>
                <a:lnTo>
                  <a:pt x="4852990" y="3076994"/>
                </a:lnTo>
                <a:cubicBezTo>
                  <a:pt x="4761185" y="3085686"/>
                  <a:pt x="4669002" y="3086819"/>
                  <a:pt x="4578330" y="3080773"/>
                </a:cubicBezTo>
                <a:cubicBezTo>
                  <a:pt x="4336538" y="3064145"/>
                  <a:pt x="4084167" y="2982518"/>
                  <a:pt x="3845397" y="3058099"/>
                </a:cubicBezTo>
                <a:cubicBezTo>
                  <a:pt x="3497822" y="3168446"/>
                  <a:pt x="3150247" y="3336234"/>
                  <a:pt x="2787558" y="3295421"/>
                </a:cubicBezTo>
                <a:cubicBezTo>
                  <a:pt x="2349311" y="3245537"/>
                  <a:pt x="1995690" y="2899380"/>
                  <a:pt x="1564998" y="2808684"/>
                </a:cubicBezTo>
                <a:cubicBezTo>
                  <a:pt x="1312628" y="2755778"/>
                  <a:pt x="1046656" y="2795079"/>
                  <a:pt x="794286" y="2736127"/>
                </a:cubicBezTo>
                <a:cubicBezTo>
                  <a:pt x="430087" y="2652990"/>
                  <a:pt x="124824" y="2355202"/>
                  <a:pt x="31130" y="1992418"/>
                </a:cubicBezTo>
                <a:cubicBezTo>
                  <a:pt x="-62565" y="1631144"/>
                  <a:pt x="59843" y="1221499"/>
                  <a:pt x="336393" y="972084"/>
                </a:cubicBezTo>
                <a:cubicBezTo>
                  <a:pt x="738371" y="609300"/>
                  <a:pt x="1338318" y="618368"/>
                  <a:pt x="1871771" y="524649"/>
                </a:cubicBezTo>
                <a:cubicBezTo>
                  <a:pt x="2202724" y="467208"/>
                  <a:pt x="2526121" y="359884"/>
                  <a:pt x="2826849" y="211747"/>
                </a:cubicBezTo>
                <a:cubicBezTo>
                  <a:pt x="3015750" y="118028"/>
                  <a:pt x="3206161" y="4657"/>
                  <a:pt x="3416217" y="122"/>
                </a:cubicBezTo>
                <a:close/>
              </a:path>
            </a:pathLst>
          </a:custGeom>
          <a:effectLst>
            <a:outerShdw blurRad="50800" dist="38100" dir="2700000" algn="tl" rotWithShape="0">
              <a:prstClr val="black">
                <a:alpha val="40000"/>
              </a:prstClr>
            </a:outerShdw>
          </a:effectLst>
        </p:spPr>
        <p:txBody>
          <a:bodyPr wrap="square">
            <a:noAutofit/>
          </a:bodyPr>
          <a:lstStyle>
            <a:lvl1pPr>
              <a:defRPr sz="1000">
                <a:latin typeface="Arial" panose="020B0604020202020204" pitchFamily="34" charset="0"/>
                <a:cs typeface="Arial" panose="020B0604020202020204" pitchFamily="34" charset="0"/>
              </a:defRPr>
            </a:lvl1pPr>
          </a:lstStyle>
          <a:p>
            <a:endParaRPr lang="fr-FR"/>
          </a:p>
        </p:txBody>
      </p:sp>
      <p:sp>
        <p:nvSpPr>
          <p:cNvPr id="17" name="Title 1">
            <a:extLst>
              <a:ext uri="{FF2B5EF4-FFF2-40B4-BE49-F238E27FC236}">
                <a16:creationId xmlns:a16="http://schemas.microsoft.com/office/drawing/2014/main" id="{57E7ED11-7A73-F7FA-585A-14EACC3468AE}"/>
              </a:ext>
            </a:extLst>
          </p:cNvPr>
          <p:cNvSpPr>
            <a:spLocks noGrp="1"/>
          </p:cNvSpPr>
          <p:nvPr>
            <p:ph type="ctrTitle" hasCustomPrompt="1"/>
          </p:nvPr>
        </p:nvSpPr>
        <p:spPr>
          <a:xfrm>
            <a:off x="3806308" y="4554486"/>
            <a:ext cx="7317412" cy="475045"/>
          </a:xfrm>
        </p:spPr>
        <p:txBody>
          <a:bodyPr>
            <a:noAutofit/>
          </a:bodyPr>
          <a:lstStyle>
            <a:lvl1pPr algn="l">
              <a:defRPr sz="4000" b="1">
                <a:solidFill>
                  <a:schemeClr val="bg1"/>
                </a:solidFill>
                <a:latin typeface="Arial" panose="020B0604020202020204" pitchFamily="34" charset="0"/>
                <a:cs typeface="Arial" panose="020B0604020202020204" pitchFamily="34" charset="0"/>
              </a:defRPr>
            </a:lvl1pPr>
          </a:lstStyle>
          <a:p>
            <a:r>
              <a:rPr lang="en-US"/>
              <a:t>Click to add Pilot City Name</a:t>
            </a:r>
          </a:p>
        </p:txBody>
      </p:sp>
      <p:sp>
        <p:nvSpPr>
          <p:cNvPr id="18" name="Espace réservé du texte 4">
            <a:extLst>
              <a:ext uri="{FF2B5EF4-FFF2-40B4-BE49-F238E27FC236}">
                <a16:creationId xmlns:a16="http://schemas.microsoft.com/office/drawing/2014/main" id="{036FE793-7CC8-62D6-E92D-D0FB96D6430A}"/>
              </a:ext>
            </a:extLst>
          </p:cNvPr>
          <p:cNvSpPr>
            <a:spLocks noGrp="1"/>
          </p:cNvSpPr>
          <p:nvPr>
            <p:ph type="body" sz="quarter" idx="11" hasCustomPrompt="1"/>
          </p:nvPr>
        </p:nvSpPr>
        <p:spPr>
          <a:xfrm>
            <a:off x="3805668" y="5340806"/>
            <a:ext cx="7317412" cy="430213"/>
          </a:xfrm>
          <a:noFill/>
        </p:spPr>
        <p:txBody>
          <a:bodyPr>
            <a:noAutofit/>
          </a:bodyPr>
          <a:lstStyle>
            <a:lvl1pPr marL="0" indent="0">
              <a:buNone/>
              <a:defRPr sz="2400" b="1">
                <a:solidFill>
                  <a:schemeClr val="bg1"/>
                </a:solidFill>
                <a:latin typeface="Arial" panose="020B0604020202020204" pitchFamily="34" charset="0"/>
                <a:cs typeface="Arial" panose="020B0604020202020204" pitchFamily="34" charset="0"/>
              </a:defRPr>
            </a:lvl1pPr>
            <a:lvl2pPr>
              <a:defRPr sz="1800">
                <a:solidFill>
                  <a:schemeClr val="bg1"/>
                </a:solidFill>
                <a:latin typeface="Arial" panose="020B0604020202020204" pitchFamily="34" charset="0"/>
                <a:cs typeface="Arial" panose="020B0604020202020204" pitchFamily="34" charset="0"/>
              </a:defRPr>
            </a:lvl2pPr>
            <a:lvl3pPr>
              <a:defRPr sz="1800">
                <a:solidFill>
                  <a:schemeClr val="bg1"/>
                </a:solidFill>
                <a:latin typeface="Arial" panose="020B0604020202020204" pitchFamily="34" charset="0"/>
                <a:cs typeface="Arial" panose="020B0604020202020204" pitchFamily="34" charset="0"/>
              </a:defRPr>
            </a:lvl3pPr>
            <a:lvl4pPr>
              <a:defRPr sz="1800">
                <a:solidFill>
                  <a:schemeClr val="bg1"/>
                </a:solidFill>
                <a:latin typeface="Arial" panose="020B0604020202020204" pitchFamily="34" charset="0"/>
                <a:cs typeface="Arial" panose="020B0604020202020204" pitchFamily="34" charset="0"/>
              </a:defRPr>
            </a:lvl4pPr>
            <a:lvl5pPr>
              <a:defRPr sz="1800">
                <a:solidFill>
                  <a:schemeClr val="bg1"/>
                </a:solidFill>
                <a:latin typeface="Arial" panose="020B0604020202020204" pitchFamily="34" charset="0"/>
                <a:cs typeface="Arial" panose="020B0604020202020204" pitchFamily="34" charset="0"/>
              </a:defRPr>
            </a:lvl5pPr>
          </a:lstStyle>
          <a:p>
            <a:pPr lvl="0"/>
            <a:r>
              <a:rPr lang="fr-FR"/>
              <a:t>Click to </a:t>
            </a:r>
            <a:r>
              <a:rPr lang="fr-FR" err="1"/>
              <a:t>add</a:t>
            </a:r>
            <a:r>
              <a:rPr lang="fr-FR"/>
              <a:t> Pilot City Project </a:t>
            </a:r>
            <a:r>
              <a:rPr lang="fr-FR" err="1"/>
              <a:t>Title</a:t>
            </a:r>
            <a:endParaRPr lang="fr-FR"/>
          </a:p>
        </p:txBody>
      </p:sp>
      <p:sp>
        <p:nvSpPr>
          <p:cNvPr id="21" name="Rectangle 20">
            <a:extLst>
              <a:ext uri="{FF2B5EF4-FFF2-40B4-BE49-F238E27FC236}">
                <a16:creationId xmlns:a16="http://schemas.microsoft.com/office/drawing/2014/main" id="{5588F970-9131-6770-ED60-211946CECA39}"/>
              </a:ext>
            </a:extLst>
          </p:cNvPr>
          <p:cNvSpPr/>
          <p:nvPr userDrawn="1"/>
        </p:nvSpPr>
        <p:spPr>
          <a:xfrm>
            <a:off x="2009776" y="3479161"/>
            <a:ext cx="5444356" cy="496216"/>
          </a:xfrm>
          <a:prstGeom prst="rect">
            <a:avLst/>
          </a:prstGeom>
          <a:solidFill>
            <a:srgbClr val="B0D10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4">
            <a:extLst>
              <a:ext uri="{FF2B5EF4-FFF2-40B4-BE49-F238E27FC236}">
                <a16:creationId xmlns:a16="http://schemas.microsoft.com/office/drawing/2014/main" id="{B679F2C4-0D6A-E487-D01C-B163F01B4A22}"/>
              </a:ext>
            </a:extLst>
          </p:cNvPr>
          <p:cNvSpPr txBox="1"/>
          <p:nvPr userDrawn="1"/>
        </p:nvSpPr>
        <p:spPr>
          <a:xfrm>
            <a:off x="2205331" y="3517261"/>
            <a:ext cx="5358631" cy="410369"/>
          </a:xfrm>
          <a:prstGeom prst="rect">
            <a:avLst/>
          </a:prstGeom>
        </p:spPr>
        <p:txBody>
          <a:bodyPr lIns="0" tIns="0" rIns="0" bIns="0" rtlCol="0" anchor="t">
            <a:spAutoFit/>
          </a:bodyPr>
          <a:lstStyle/>
          <a:p>
            <a:pPr>
              <a:lnSpc>
                <a:spcPts val="3172"/>
              </a:lnSpc>
            </a:pPr>
            <a:r>
              <a:rPr lang="en-US" sz="2700" b="1" spc="124">
                <a:solidFill>
                  <a:srgbClr val="FFFFFF"/>
                </a:solidFill>
                <a:latin typeface="Arial" panose="020B0604020202020204" pitchFamily="34" charset="0"/>
                <a:cs typeface="Arial" panose="020B0604020202020204" pitchFamily="34" charset="0"/>
              </a:rPr>
              <a:t>NETZEROCITIES PILOT CITY</a:t>
            </a:r>
          </a:p>
        </p:txBody>
      </p:sp>
    </p:spTree>
    <p:extLst>
      <p:ext uri="{BB962C8B-B14F-4D97-AF65-F5344CB8AC3E}">
        <p14:creationId xmlns:p14="http://schemas.microsoft.com/office/powerpoint/2010/main" val="194652842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Partners slide">
    <p:spTree>
      <p:nvGrpSpPr>
        <p:cNvPr id="1" name=""/>
        <p:cNvGrpSpPr/>
        <p:nvPr/>
      </p:nvGrpSpPr>
      <p:grpSpPr>
        <a:xfrm>
          <a:off x="0" y="0"/>
          <a:ext cx="0" cy="0"/>
          <a:chOff x="0" y="0"/>
          <a:chExt cx="0" cy="0"/>
        </a:xfrm>
      </p:grpSpPr>
      <p:pic>
        <p:nvPicPr>
          <p:cNvPr id="84" name="Image 7" descr="Une image contenant carte&#10;&#10;Description générée automatiquement">
            <a:extLst>
              <a:ext uri="{FF2B5EF4-FFF2-40B4-BE49-F238E27FC236}">
                <a16:creationId xmlns:a16="http://schemas.microsoft.com/office/drawing/2014/main" id="{FA9931A9-1958-F6F4-6610-B143857FE5DC}"/>
              </a:ext>
            </a:extLst>
          </p:cNvPr>
          <p:cNvPicPr>
            <a:picLocks noChangeAspect="1"/>
          </p:cNvPicPr>
          <p:nvPr userDrawn="1"/>
        </p:nvPicPr>
        <p:blipFill rotWithShape="1">
          <a:blip r:embed="rId2">
            <a:alphaModFix amt="20000"/>
            <a:extLst>
              <a:ext uri="{28A0092B-C50C-407E-A947-70E740481C1C}">
                <a14:useLocalDpi xmlns:a14="http://schemas.microsoft.com/office/drawing/2010/main" val="0"/>
              </a:ext>
            </a:extLst>
          </a:blip>
          <a:srcRect t="11097" r="1255"/>
          <a:stretch/>
        </p:blipFill>
        <p:spPr>
          <a:xfrm>
            <a:off x="1128913" y="7200"/>
            <a:ext cx="11084412" cy="6850800"/>
          </a:xfrm>
          <a:prstGeom prst="rect">
            <a:avLst/>
          </a:prstGeom>
          <a:solidFill>
            <a:schemeClr val="bg1"/>
          </a:solidFill>
        </p:spPr>
      </p:pic>
      <p:pic>
        <p:nvPicPr>
          <p:cNvPr id="7" name="Picture 6" descr="A colorful circle with a black background&#10;&#10;Description automatically generated">
            <a:extLst>
              <a:ext uri="{FF2B5EF4-FFF2-40B4-BE49-F238E27FC236}">
                <a16:creationId xmlns:a16="http://schemas.microsoft.com/office/drawing/2014/main" id="{CF209B6C-1756-6642-721A-6521A8337CA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
        <p:nvSpPr>
          <p:cNvPr id="2" name="Oval 1">
            <a:extLst>
              <a:ext uri="{FF2B5EF4-FFF2-40B4-BE49-F238E27FC236}">
                <a16:creationId xmlns:a16="http://schemas.microsoft.com/office/drawing/2014/main" id="{B4313666-3212-33D0-2F85-215CD8D39B19}"/>
              </a:ext>
            </a:extLst>
          </p:cNvPr>
          <p:cNvSpPr/>
          <p:nvPr userDrawn="1"/>
        </p:nvSpPr>
        <p:spPr>
          <a:xfrm>
            <a:off x="2528948" y="25949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3" name="Oval 2">
            <a:extLst>
              <a:ext uri="{FF2B5EF4-FFF2-40B4-BE49-F238E27FC236}">
                <a16:creationId xmlns:a16="http://schemas.microsoft.com/office/drawing/2014/main" id="{527727D9-F3AE-096C-91A0-C30C0BBDD429}"/>
              </a:ext>
            </a:extLst>
          </p:cNvPr>
          <p:cNvSpPr/>
          <p:nvPr userDrawn="1"/>
        </p:nvSpPr>
        <p:spPr>
          <a:xfrm>
            <a:off x="3988245" y="25949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2EF4547B-3F26-09BE-F806-A7BA6237B284}"/>
              </a:ext>
            </a:extLst>
          </p:cNvPr>
          <p:cNvSpPr/>
          <p:nvPr userDrawn="1"/>
        </p:nvSpPr>
        <p:spPr>
          <a:xfrm>
            <a:off x="1751805" y="149713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C518EF24-FF59-CC7C-A8F9-6E4C43630933}"/>
              </a:ext>
            </a:extLst>
          </p:cNvPr>
          <p:cNvSpPr/>
          <p:nvPr userDrawn="1"/>
        </p:nvSpPr>
        <p:spPr>
          <a:xfrm>
            <a:off x="5372630" y="25949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27A7ACB3-C56C-CC9D-B0A7-00C7F96CEEF3}"/>
              </a:ext>
            </a:extLst>
          </p:cNvPr>
          <p:cNvSpPr/>
          <p:nvPr userDrawn="1"/>
        </p:nvSpPr>
        <p:spPr>
          <a:xfrm>
            <a:off x="3286115" y="1495919"/>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Logo&#10;&#10;Description automatically generated">
            <a:extLst>
              <a:ext uri="{FF2B5EF4-FFF2-40B4-BE49-F238E27FC236}">
                <a16:creationId xmlns:a16="http://schemas.microsoft.com/office/drawing/2014/main" id="{DF7AB9F2-8B8C-79B3-036F-5CB7F1701F0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645978" y="603318"/>
            <a:ext cx="905325" cy="451737"/>
          </a:xfrm>
          <a:prstGeom prst="rect">
            <a:avLst/>
          </a:prstGeom>
        </p:spPr>
      </p:pic>
      <p:sp>
        <p:nvSpPr>
          <p:cNvPr id="16" name="Oval 15">
            <a:extLst>
              <a:ext uri="{FF2B5EF4-FFF2-40B4-BE49-F238E27FC236}">
                <a16:creationId xmlns:a16="http://schemas.microsoft.com/office/drawing/2014/main" id="{D63F69CE-1163-845E-C8DF-62A7F7132103}"/>
              </a:ext>
            </a:extLst>
          </p:cNvPr>
          <p:cNvSpPr/>
          <p:nvPr userDrawn="1"/>
        </p:nvSpPr>
        <p:spPr>
          <a:xfrm>
            <a:off x="9742464" y="25949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C3F42E18-F040-6681-B5AA-875C4F8DCBE9}"/>
              </a:ext>
            </a:extLst>
          </p:cNvPr>
          <p:cNvSpPr/>
          <p:nvPr userDrawn="1"/>
        </p:nvSpPr>
        <p:spPr>
          <a:xfrm>
            <a:off x="4729957" y="149614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Logo, icon&#10;&#10;Description automatically generated">
            <a:extLst>
              <a:ext uri="{FF2B5EF4-FFF2-40B4-BE49-F238E27FC236}">
                <a16:creationId xmlns:a16="http://schemas.microsoft.com/office/drawing/2014/main" id="{E3A18971-82D6-9BF6-856E-1D7715AB3B4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184410" y="455659"/>
            <a:ext cx="747055" cy="747055"/>
          </a:xfrm>
          <a:prstGeom prst="rect">
            <a:avLst/>
          </a:prstGeom>
        </p:spPr>
      </p:pic>
      <p:sp>
        <p:nvSpPr>
          <p:cNvPr id="19" name="Oval 18">
            <a:extLst>
              <a:ext uri="{FF2B5EF4-FFF2-40B4-BE49-F238E27FC236}">
                <a16:creationId xmlns:a16="http://schemas.microsoft.com/office/drawing/2014/main" id="{5BC794CA-4CA4-D6A6-0D1A-DE7FC7D79DC3}"/>
              </a:ext>
            </a:extLst>
          </p:cNvPr>
          <p:cNvSpPr/>
          <p:nvPr userDrawn="1"/>
        </p:nvSpPr>
        <p:spPr>
          <a:xfrm>
            <a:off x="6159457" y="149614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E64AAC94-F81E-2D7A-C89E-609095944825}"/>
              </a:ext>
            </a:extLst>
          </p:cNvPr>
          <p:cNvSpPr/>
          <p:nvPr userDrawn="1"/>
        </p:nvSpPr>
        <p:spPr>
          <a:xfrm>
            <a:off x="7588957" y="1497089"/>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63B2F79E-D34C-CDFB-0AC3-14BEA5448C22}"/>
              </a:ext>
            </a:extLst>
          </p:cNvPr>
          <p:cNvSpPr/>
          <p:nvPr userDrawn="1"/>
        </p:nvSpPr>
        <p:spPr>
          <a:xfrm>
            <a:off x="9083068" y="1497089"/>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9A645741-06DA-EDEB-6C0D-D94489F3DF70}"/>
              </a:ext>
            </a:extLst>
          </p:cNvPr>
          <p:cNvSpPr/>
          <p:nvPr userDrawn="1"/>
        </p:nvSpPr>
        <p:spPr>
          <a:xfrm>
            <a:off x="10569144" y="1497089"/>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7AC39EFF-7AC2-7C5C-310E-25D84F177B21}"/>
              </a:ext>
            </a:extLst>
          </p:cNvPr>
          <p:cNvSpPr/>
          <p:nvPr userDrawn="1"/>
        </p:nvSpPr>
        <p:spPr>
          <a:xfrm>
            <a:off x="2498582" y="2786133"/>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DEDBD209-61ED-051E-425B-F5842D572D6C}"/>
              </a:ext>
            </a:extLst>
          </p:cNvPr>
          <p:cNvSpPr/>
          <p:nvPr userDrawn="1"/>
        </p:nvSpPr>
        <p:spPr>
          <a:xfrm>
            <a:off x="5463774" y="2805828"/>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6852CBC2-DAB7-1932-B160-B85A4E03564E}"/>
              </a:ext>
            </a:extLst>
          </p:cNvPr>
          <p:cNvSpPr/>
          <p:nvPr userDrawn="1"/>
        </p:nvSpPr>
        <p:spPr>
          <a:xfrm>
            <a:off x="8290864" y="2795493"/>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5216F09A-7600-8147-6F65-3C017EB3CAF7}"/>
              </a:ext>
            </a:extLst>
          </p:cNvPr>
          <p:cNvSpPr/>
          <p:nvPr userDrawn="1"/>
        </p:nvSpPr>
        <p:spPr>
          <a:xfrm>
            <a:off x="1778108" y="4099949"/>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728D8AF8-B925-4B0E-1B27-A86769D1BD2F}"/>
              </a:ext>
            </a:extLst>
          </p:cNvPr>
          <p:cNvSpPr/>
          <p:nvPr userDrawn="1"/>
        </p:nvSpPr>
        <p:spPr>
          <a:xfrm>
            <a:off x="4725715" y="4117865"/>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43316B4B-E2CB-6B28-AEA4-BF401023A14D}"/>
              </a:ext>
            </a:extLst>
          </p:cNvPr>
          <p:cNvSpPr/>
          <p:nvPr userDrawn="1"/>
        </p:nvSpPr>
        <p:spPr>
          <a:xfrm>
            <a:off x="7588957" y="4117865"/>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47583D74-0E1A-8FCC-AB5E-D3BE22ADD1F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4892738" y="4390405"/>
            <a:ext cx="805338" cy="594305"/>
          </a:xfrm>
          <a:prstGeom prst="rect">
            <a:avLst/>
          </a:prstGeom>
        </p:spPr>
      </p:pic>
      <p:sp>
        <p:nvSpPr>
          <p:cNvPr id="34" name="Oval 33">
            <a:extLst>
              <a:ext uri="{FF2B5EF4-FFF2-40B4-BE49-F238E27FC236}">
                <a16:creationId xmlns:a16="http://schemas.microsoft.com/office/drawing/2014/main" id="{02983982-AE67-78D9-9067-398124C9F2CC}"/>
              </a:ext>
            </a:extLst>
          </p:cNvPr>
          <p:cNvSpPr/>
          <p:nvPr userDrawn="1"/>
        </p:nvSpPr>
        <p:spPr>
          <a:xfrm>
            <a:off x="10569144" y="4098549"/>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Picture 34" descr="A blue and white logo&#10;&#10;Description automatically generated with low confidence">
            <a:extLst>
              <a:ext uri="{FF2B5EF4-FFF2-40B4-BE49-F238E27FC236}">
                <a16:creationId xmlns:a16="http://schemas.microsoft.com/office/drawing/2014/main" id="{7233F039-1286-685E-4ACA-80E5CC53E57F}"/>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10640591" y="4566671"/>
            <a:ext cx="996490" cy="203141"/>
          </a:xfrm>
          <a:prstGeom prst="rect">
            <a:avLst/>
          </a:prstGeom>
        </p:spPr>
      </p:pic>
      <p:sp>
        <p:nvSpPr>
          <p:cNvPr id="37" name="Oval 36">
            <a:extLst>
              <a:ext uri="{FF2B5EF4-FFF2-40B4-BE49-F238E27FC236}">
                <a16:creationId xmlns:a16="http://schemas.microsoft.com/office/drawing/2014/main" id="{FCBE221B-6C71-0643-03EB-252A0BDC2C8B}"/>
              </a:ext>
            </a:extLst>
          </p:cNvPr>
          <p:cNvSpPr/>
          <p:nvPr userDrawn="1"/>
        </p:nvSpPr>
        <p:spPr>
          <a:xfrm>
            <a:off x="2513978" y="5404200"/>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a:extLst>
              <a:ext uri="{FF2B5EF4-FFF2-40B4-BE49-F238E27FC236}">
                <a16:creationId xmlns:a16="http://schemas.microsoft.com/office/drawing/2014/main" id="{7A269847-1962-FF8E-7CF0-F2F53B6BB350}"/>
              </a:ext>
            </a:extLst>
          </p:cNvPr>
          <p:cNvSpPr/>
          <p:nvPr userDrawn="1"/>
        </p:nvSpPr>
        <p:spPr>
          <a:xfrm>
            <a:off x="3988245" y="5408741"/>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a:extLst>
              <a:ext uri="{FF2B5EF4-FFF2-40B4-BE49-F238E27FC236}">
                <a16:creationId xmlns:a16="http://schemas.microsoft.com/office/drawing/2014/main" id="{DB691EC6-4A60-EE8D-4597-B70BE3849A3D}"/>
              </a:ext>
            </a:extLst>
          </p:cNvPr>
          <p:cNvSpPr/>
          <p:nvPr userDrawn="1"/>
        </p:nvSpPr>
        <p:spPr>
          <a:xfrm>
            <a:off x="6920431" y="5393761"/>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a:extLst>
              <a:ext uri="{FF2B5EF4-FFF2-40B4-BE49-F238E27FC236}">
                <a16:creationId xmlns:a16="http://schemas.microsoft.com/office/drawing/2014/main" id="{57A605C4-D99D-6DC8-3846-B8863CBDA835}"/>
              </a:ext>
            </a:extLst>
          </p:cNvPr>
          <p:cNvSpPr/>
          <p:nvPr userDrawn="1"/>
        </p:nvSpPr>
        <p:spPr>
          <a:xfrm>
            <a:off x="9747521" y="5408741"/>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 name="Picture 40" descr="A picture containing text, sign, outdoor&#10;&#10;Description automatically generated">
            <a:extLst>
              <a:ext uri="{FF2B5EF4-FFF2-40B4-BE49-F238E27FC236}">
                <a16:creationId xmlns:a16="http://schemas.microsoft.com/office/drawing/2014/main" id="{9F23964D-AF86-4CD9-17D5-86C8F5FB44B0}"/>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2608486" y="3240082"/>
            <a:ext cx="919577" cy="231487"/>
          </a:xfrm>
          <a:prstGeom prst="rect">
            <a:avLst/>
          </a:prstGeom>
        </p:spPr>
      </p:pic>
      <p:pic>
        <p:nvPicPr>
          <p:cNvPr id="42" name="Image 70">
            <a:extLst>
              <a:ext uri="{FF2B5EF4-FFF2-40B4-BE49-F238E27FC236}">
                <a16:creationId xmlns:a16="http://schemas.microsoft.com/office/drawing/2014/main" id="{5432702B-5C90-F75A-DB15-A8DBFE1EAC45}"/>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5516707" y="2902014"/>
            <a:ext cx="1033518" cy="947012"/>
          </a:xfrm>
          <a:prstGeom prst="rect">
            <a:avLst/>
          </a:prstGeom>
          <a:noFill/>
        </p:spPr>
      </p:pic>
      <p:pic>
        <p:nvPicPr>
          <p:cNvPr id="43" name="Image 3">
            <a:extLst>
              <a:ext uri="{FF2B5EF4-FFF2-40B4-BE49-F238E27FC236}">
                <a16:creationId xmlns:a16="http://schemas.microsoft.com/office/drawing/2014/main" id="{AD7AE466-1C21-32DC-49EC-9F52D47CDEB7}"/>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1844380" y="1809181"/>
            <a:ext cx="954235" cy="515287"/>
          </a:xfrm>
          <a:prstGeom prst="rect">
            <a:avLst/>
          </a:prstGeom>
        </p:spPr>
      </p:pic>
      <p:pic>
        <p:nvPicPr>
          <p:cNvPr id="44" name="Image 6">
            <a:extLst>
              <a:ext uri="{FF2B5EF4-FFF2-40B4-BE49-F238E27FC236}">
                <a16:creationId xmlns:a16="http://schemas.microsoft.com/office/drawing/2014/main" id="{F55B94D2-5618-F513-D539-D0774CDD474F}"/>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9154394" y="1568415"/>
            <a:ext cx="996733" cy="996733"/>
          </a:xfrm>
          <a:prstGeom prst="rect">
            <a:avLst/>
          </a:prstGeom>
        </p:spPr>
      </p:pic>
      <p:pic>
        <p:nvPicPr>
          <p:cNvPr id="45" name="Image 10">
            <a:extLst>
              <a:ext uri="{FF2B5EF4-FFF2-40B4-BE49-F238E27FC236}">
                <a16:creationId xmlns:a16="http://schemas.microsoft.com/office/drawing/2014/main" id="{4B081292-BA3A-27DA-167D-93E73070A1EF}"/>
              </a:ext>
            </a:extLst>
          </p:cNvPr>
          <p:cNvPicPr>
            <a:picLocks noChangeAspect="1"/>
          </p:cNvPicPr>
          <p:nvPr userDrawn="1"/>
        </p:nvPicPr>
        <p:blipFill>
          <a:blip r:embed="rId12">
            <a:extLst>
              <a:ext uri="{28A0092B-C50C-407E-A947-70E740481C1C}">
                <a14:useLocalDpi xmlns:a14="http://schemas.microsoft.com/office/drawing/2010/main" val="0"/>
              </a:ext>
            </a:extLst>
          </a:blip>
          <a:srcRect/>
          <a:stretch/>
        </p:blipFill>
        <p:spPr>
          <a:xfrm>
            <a:off x="5380583" y="540827"/>
            <a:ext cx="1123479" cy="576719"/>
          </a:xfrm>
          <a:prstGeom prst="rect">
            <a:avLst/>
          </a:prstGeom>
        </p:spPr>
      </p:pic>
      <p:pic>
        <p:nvPicPr>
          <p:cNvPr id="46" name="Image 14">
            <a:extLst>
              <a:ext uri="{FF2B5EF4-FFF2-40B4-BE49-F238E27FC236}">
                <a16:creationId xmlns:a16="http://schemas.microsoft.com/office/drawing/2014/main" id="{FC7151B2-7E86-4BED-0ED8-14DDF2A574E6}"/>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0054513" y="571543"/>
            <a:ext cx="515287" cy="515287"/>
          </a:xfrm>
          <a:prstGeom prst="rect">
            <a:avLst/>
          </a:prstGeom>
        </p:spPr>
      </p:pic>
      <p:pic>
        <p:nvPicPr>
          <p:cNvPr id="47" name="Image 16">
            <a:extLst>
              <a:ext uri="{FF2B5EF4-FFF2-40B4-BE49-F238E27FC236}">
                <a16:creationId xmlns:a16="http://schemas.microsoft.com/office/drawing/2014/main" id="{2604BFA8-807C-64A9-3CB3-D5475893B5FB}"/>
              </a:ext>
            </a:extLst>
          </p:cNvPr>
          <p:cNvPicPr>
            <a:picLocks noChangeAspect="1"/>
          </p:cNvPicPr>
          <p:nvPr userDrawn="1"/>
        </p:nvPicPr>
        <p:blipFill rotWithShape="1">
          <a:blip r:embed="rId14">
            <a:extLst>
              <a:ext uri="{28A0092B-C50C-407E-A947-70E740481C1C}">
                <a14:useLocalDpi xmlns:a14="http://schemas.microsoft.com/office/drawing/2010/main" val="0"/>
              </a:ext>
            </a:extLst>
          </a:blip>
          <a:srcRect l="12675" r="8814"/>
          <a:stretch/>
        </p:blipFill>
        <p:spPr>
          <a:xfrm>
            <a:off x="3398469" y="1760009"/>
            <a:ext cx="914676" cy="611205"/>
          </a:xfrm>
          <a:prstGeom prst="rect">
            <a:avLst/>
          </a:prstGeom>
        </p:spPr>
      </p:pic>
      <p:pic>
        <p:nvPicPr>
          <p:cNvPr id="48" name="Image 18">
            <a:extLst>
              <a:ext uri="{FF2B5EF4-FFF2-40B4-BE49-F238E27FC236}">
                <a16:creationId xmlns:a16="http://schemas.microsoft.com/office/drawing/2014/main" id="{DDF656B5-9FC6-25D1-6650-F50B24531B8B}"/>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7761076" y="1666800"/>
            <a:ext cx="795147" cy="799962"/>
          </a:xfrm>
          <a:prstGeom prst="rect">
            <a:avLst/>
          </a:prstGeom>
        </p:spPr>
      </p:pic>
      <p:pic>
        <p:nvPicPr>
          <p:cNvPr id="49" name="Image 20">
            <a:extLst>
              <a:ext uri="{FF2B5EF4-FFF2-40B4-BE49-F238E27FC236}">
                <a16:creationId xmlns:a16="http://schemas.microsoft.com/office/drawing/2014/main" id="{AE76B16C-02BD-AD08-B8EC-669380585C1F}"/>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6270299" y="1870381"/>
            <a:ext cx="898169" cy="469293"/>
          </a:xfrm>
          <a:prstGeom prst="rect">
            <a:avLst/>
          </a:prstGeom>
        </p:spPr>
      </p:pic>
      <p:pic>
        <p:nvPicPr>
          <p:cNvPr id="51" name="Image 74">
            <a:extLst>
              <a:ext uri="{FF2B5EF4-FFF2-40B4-BE49-F238E27FC236}">
                <a16:creationId xmlns:a16="http://schemas.microsoft.com/office/drawing/2014/main" id="{FFDDF3F2-6A02-C445-40EC-8FB2C5DC23AC}"/>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7675918" y="4427625"/>
            <a:ext cx="965463" cy="519865"/>
          </a:xfrm>
          <a:prstGeom prst="rect">
            <a:avLst/>
          </a:prstGeom>
        </p:spPr>
      </p:pic>
      <p:pic>
        <p:nvPicPr>
          <p:cNvPr id="53" name="Image 80" descr="Une image contenant texte, clipart&#10;&#10;Description générée automatiquement">
            <a:extLst>
              <a:ext uri="{FF2B5EF4-FFF2-40B4-BE49-F238E27FC236}">
                <a16:creationId xmlns:a16="http://schemas.microsoft.com/office/drawing/2014/main" id="{872DF679-8D81-C580-90EC-2225BBF9DD6A}"/>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2616977" y="5800390"/>
            <a:ext cx="963326" cy="406687"/>
          </a:xfrm>
          <a:prstGeom prst="rect">
            <a:avLst/>
          </a:prstGeom>
        </p:spPr>
      </p:pic>
      <p:pic>
        <p:nvPicPr>
          <p:cNvPr id="54" name="Image 82">
            <a:extLst>
              <a:ext uri="{FF2B5EF4-FFF2-40B4-BE49-F238E27FC236}">
                <a16:creationId xmlns:a16="http://schemas.microsoft.com/office/drawing/2014/main" id="{F1FE0137-456C-E56B-CC16-E639F4B5458B}"/>
              </a:ext>
            </a:extLst>
          </p:cNvPr>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4100651" y="5749789"/>
            <a:ext cx="914572" cy="457288"/>
          </a:xfrm>
          <a:prstGeom prst="rect">
            <a:avLst/>
          </a:prstGeom>
        </p:spPr>
      </p:pic>
      <p:pic>
        <p:nvPicPr>
          <p:cNvPr id="55" name="Image 84">
            <a:extLst>
              <a:ext uri="{FF2B5EF4-FFF2-40B4-BE49-F238E27FC236}">
                <a16:creationId xmlns:a16="http://schemas.microsoft.com/office/drawing/2014/main" id="{B45CB626-BC5B-0EF2-4C6F-29DF1F92693D}"/>
              </a:ext>
            </a:extLst>
          </p:cNvPr>
          <p:cNvPicPr>
            <a:picLocks noChangeAspect="1"/>
          </p:cNvPicPr>
          <p:nvPr userDrawn="1"/>
        </p:nvPicPr>
        <p:blipFill>
          <a:blip r:embed="rId20">
            <a:extLst>
              <a:ext uri="{28A0092B-C50C-407E-A947-70E740481C1C}">
                <a14:useLocalDpi xmlns:a14="http://schemas.microsoft.com/office/drawing/2010/main" val="0"/>
              </a:ext>
            </a:extLst>
          </a:blip>
          <a:stretch>
            <a:fillRect/>
          </a:stretch>
        </p:blipFill>
        <p:spPr>
          <a:xfrm>
            <a:off x="6922623" y="5699946"/>
            <a:ext cx="1135000" cy="527014"/>
          </a:xfrm>
          <a:prstGeom prst="rect">
            <a:avLst/>
          </a:prstGeom>
        </p:spPr>
      </p:pic>
      <p:pic>
        <p:nvPicPr>
          <p:cNvPr id="56" name="Image 86">
            <a:extLst>
              <a:ext uri="{FF2B5EF4-FFF2-40B4-BE49-F238E27FC236}">
                <a16:creationId xmlns:a16="http://schemas.microsoft.com/office/drawing/2014/main" id="{6CA6B4E8-AEBB-1F78-1F62-CBD377713083}"/>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9996690" y="5790865"/>
            <a:ext cx="627394" cy="421316"/>
          </a:xfrm>
          <a:prstGeom prst="rect">
            <a:avLst/>
          </a:prstGeom>
        </p:spPr>
      </p:pic>
      <p:pic>
        <p:nvPicPr>
          <p:cNvPr id="57" name="Picture 56" descr="Icon&#10;&#10;Description automatically generated">
            <a:extLst>
              <a:ext uri="{FF2B5EF4-FFF2-40B4-BE49-F238E27FC236}">
                <a16:creationId xmlns:a16="http://schemas.microsoft.com/office/drawing/2014/main" id="{C7E7653E-114B-00CB-E75B-0355F31E0A71}"/>
              </a:ext>
            </a:extLst>
          </p:cNvPr>
          <p:cNvPicPr>
            <a:picLocks noChangeAspect="1"/>
          </p:cNvPicPr>
          <p:nvPr userDrawn="1"/>
        </p:nvPicPr>
        <p:blipFill rotWithShape="1">
          <a:blip r:embed="rId22">
            <a:extLst>
              <a:ext uri="{28A0092B-C50C-407E-A947-70E740481C1C}">
                <a14:useLocalDpi xmlns:a14="http://schemas.microsoft.com/office/drawing/2010/main" val="0"/>
              </a:ext>
            </a:extLst>
          </a:blip>
          <a:srcRect l="17956" r="17712"/>
          <a:stretch/>
        </p:blipFill>
        <p:spPr>
          <a:xfrm>
            <a:off x="1988561" y="4310662"/>
            <a:ext cx="718479" cy="717959"/>
          </a:xfrm>
          <a:prstGeom prst="rect">
            <a:avLst/>
          </a:prstGeom>
        </p:spPr>
      </p:pic>
      <p:sp>
        <p:nvSpPr>
          <p:cNvPr id="58" name="Oval 57">
            <a:extLst>
              <a:ext uri="{FF2B5EF4-FFF2-40B4-BE49-F238E27FC236}">
                <a16:creationId xmlns:a16="http://schemas.microsoft.com/office/drawing/2014/main" id="{7FA2FDCB-1F45-B7D9-39B1-3209DFD7C9D1}"/>
              </a:ext>
            </a:extLst>
          </p:cNvPr>
          <p:cNvSpPr/>
          <p:nvPr userDrawn="1"/>
        </p:nvSpPr>
        <p:spPr>
          <a:xfrm>
            <a:off x="9079050" y="4110281"/>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9" name="Picture 58" descr="A screenshot of a video game&#10;&#10;Description automatically generated with low confidence">
            <a:extLst>
              <a:ext uri="{FF2B5EF4-FFF2-40B4-BE49-F238E27FC236}">
                <a16:creationId xmlns:a16="http://schemas.microsoft.com/office/drawing/2014/main" id="{94EA5550-1A7F-ADFF-6D46-C34F5EB42169}"/>
              </a:ext>
            </a:extLst>
          </p:cNvPr>
          <p:cNvPicPr>
            <a:picLocks noChangeAspect="1"/>
          </p:cNvPicPr>
          <p:nvPr userDrawn="1"/>
        </p:nvPicPr>
        <p:blipFill>
          <a:blip r:embed="rId23">
            <a:extLst>
              <a:ext uri="{28A0092B-C50C-407E-A947-70E740481C1C}">
                <a14:useLocalDpi xmlns:a14="http://schemas.microsoft.com/office/drawing/2010/main" val="0"/>
              </a:ext>
            </a:extLst>
          </a:blip>
          <a:stretch>
            <a:fillRect/>
          </a:stretch>
        </p:blipFill>
        <p:spPr>
          <a:xfrm>
            <a:off x="9160341" y="4591093"/>
            <a:ext cx="976802" cy="177761"/>
          </a:xfrm>
          <a:prstGeom prst="rect">
            <a:avLst/>
          </a:prstGeom>
        </p:spPr>
      </p:pic>
      <p:pic>
        <p:nvPicPr>
          <p:cNvPr id="4" name="Picture 3" descr="Graphical user interface&#10;&#10;Description automatically generated with medium confidence">
            <a:extLst>
              <a:ext uri="{FF2B5EF4-FFF2-40B4-BE49-F238E27FC236}">
                <a16:creationId xmlns:a16="http://schemas.microsoft.com/office/drawing/2014/main" id="{0338C7E7-E4EA-BE3C-D200-6C27FA7EA623}"/>
              </a:ext>
            </a:extLst>
          </p:cNvPr>
          <p:cNvPicPr>
            <a:picLocks noChangeAspect="1"/>
          </p:cNvPicPr>
          <p:nvPr userDrawn="1"/>
        </p:nvPicPr>
        <p:blipFill>
          <a:blip r:embed="rId24">
            <a:extLst>
              <a:ext uri="{28A0092B-C50C-407E-A947-70E740481C1C}">
                <a14:useLocalDpi xmlns:a14="http://schemas.microsoft.com/office/drawing/2010/main" val="0"/>
              </a:ext>
            </a:extLst>
          </a:blip>
          <a:stretch>
            <a:fillRect/>
          </a:stretch>
        </p:blipFill>
        <p:spPr>
          <a:xfrm>
            <a:off x="4876822" y="1833876"/>
            <a:ext cx="845654" cy="463916"/>
          </a:xfrm>
          <a:prstGeom prst="rect">
            <a:avLst/>
          </a:prstGeom>
        </p:spPr>
      </p:pic>
      <p:pic>
        <p:nvPicPr>
          <p:cNvPr id="10" name="Picture 9" descr="Shape&#10;&#10;Description automatically generated with low confidence">
            <a:extLst>
              <a:ext uri="{FF2B5EF4-FFF2-40B4-BE49-F238E27FC236}">
                <a16:creationId xmlns:a16="http://schemas.microsoft.com/office/drawing/2014/main" id="{BB160993-AB94-E923-1D8D-0B28FAC999A4}"/>
              </a:ext>
            </a:extLst>
          </p:cNvPr>
          <p:cNvPicPr>
            <a:picLocks noChangeAspect="1"/>
          </p:cNvPicPr>
          <p:nvPr userDrawn="1"/>
        </p:nvPicPr>
        <p:blipFill>
          <a:blip r:embed="rId25">
            <a:extLst>
              <a:ext uri="{28A0092B-C50C-407E-A947-70E740481C1C}">
                <a14:useLocalDpi xmlns:a14="http://schemas.microsoft.com/office/drawing/2010/main" val="0"/>
              </a:ext>
            </a:extLst>
          </a:blip>
          <a:stretch>
            <a:fillRect/>
          </a:stretch>
        </p:blipFill>
        <p:spPr>
          <a:xfrm>
            <a:off x="10704296" y="1916074"/>
            <a:ext cx="869080" cy="301415"/>
          </a:xfrm>
          <a:prstGeom prst="rect">
            <a:avLst/>
          </a:prstGeom>
        </p:spPr>
      </p:pic>
      <p:pic>
        <p:nvPicPr>
          <p:cNvPr id="12" name="Picture 11" descr="Logo, company name&#10;&#10;Description automatically generated">
            <a:extLst>
              <a:ext uri="{FF2B5EF4-FFF2-40B4-BE49-F238E27FC236}">
                <a16:creationId xmlns:a16="http://schemas.microsoft.com/office/drawing/2014/main" id="{B38A60F9-1E99-2F27-C099-E0AD1B040E47}"/>
              </a:ext>
            </a:extLst>
          </p:cNvPr>
          <p:cNvPicPr>
            <a:picLocks noChangeAspect="1"/>
          </p:cNvPicPr>
          <p:nvPr userDrawn="1"/>
        </p:nvPicPr>
        <p:blipFill>
          <a:blip r:embed="rId26">
            <a:extLst>
              <a:ext uri="{28A0092B-C50C-407E-A947-70E740481C1C}">
                <a14:useLocalDpi xmlns:a14="http://schemas.microsoft.com/office/drawing/2010/main" val="0"/>
              </a:ext>
            </a:extLst>
          </a:blip>
          <a:stretch>
            <a:fillRect/>
          </a:stretch>
        </p:blipFill>
        <p:spPr>
          <a:xfrm>
            <a:off x="8417237" y="3051913"/>
            <a:ext cx="886639" cy="626544"/>
          </a:xfrm>
          <a:prstGeom prst="rect">
            <a:avLst/>
          </a:prstGeom>
        </p:spPr>
      </p:pic>
      <p:sp>
        <p:nvSpPr>
          <p:cNvPr id="9" name="Oval 8">
            <a:extLst>
              <a:ext uri="{FF2B5EF4-FFF2-40B4-BE49-F238E27FC236}">
                <a16:creationId xmlns:a16="http://schemas.microsoft.com/office/drawing/2014/main" id="{6D882F7D-1BC3-9B9C-1440-085CE2C6B86F}"/>
              </a:ext>
            </a:extLst>
          </p:cNvPr>
          <p:cNvSpPr/>
          <p:nvPr userDrawn="1"/>
        </p:nvSpPr>
        <p:spPr>
          <a:xfrm>
            <a:off x="1069651" y="25949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 name="Image 2">
            <a:extLst>
              <a:ext uri="{FF2B5EF4-FFF2-40B4-BE49-F238E27FC236}">
                <a16:creationId xmlns:a16="http://schemas.microsoft.com/office/drawing/2014/main" id="{6B051A80-65C4-49E1-D909-98BFEAD40965}"/>
              </a:ext>
            </a:extLst>
          </p:cNvPr>
          <p:cNvPicPr>
            <a:picLocks noChangeAspect="1"/>
          </p:cNvPicPr>
          <p:nvPr userDrawn="1"/>
        </p:nvPicPr>
        <p:blipFill>
          <a:blip r:embed="rId27">
            <a:extLst>
              <a:ext uri="{28A0092B-C50C-407E-A947-70E740481C1C}">
                <a14:useLocalDpi xmlns:a14="http://schemas.microsoft.com/office/drawing/2010/main" val="0"/>
              </a:ext>
            </a:extLst>
          </a:blip>
          <a:stretch>
            <a:fillRect/>
          </a:stretch>
        </p:blipFill>
        <p:spPr>
          <a:xfrm>
            <a:off x="1128913" y="713404"/>
            <a:ext cx="1010532" cy="294637"/>
          </a:xfrm>
          <a:prstGeom prst="rect">
            <a:avLst/>
          </a:prstGeom>
        </p:spPr>
      </p:pic>
      <p:sp>
        <p:nvSpPr>
          <p:cNvPr id="62" name="Oval 61">
            <a:extLst>
              <a:ext uri="{FF2B5EF4-FFF2-40B4-BE49-F238E27FC236}">
                <a16:creationId xmlns:a16="http://schemas.microsoft.com/office/drawing/2014/main" id="{F1978CDF-58B0-371E-B2E8-B009F7CD290E}"/>
              </a:ext>
            </a:extLst>
          </p:cNvPr>
          <p:cNvSpPr/>
          <p:nvPr userDrawn="1"/>
        </p:nvSpPr>
        <p:spPr>
          <a:xfrm>
            <a:off x="8290864" y="25949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4" name="Image 10">
            <a:extLst>
              <a:ext uri="{FF2B5EF4-FFF2-40B4-BE49-F238E27FC236}">
                <a16:creationId xmlns:a16="http://schemas.microsoft.com/office/drawing/2014/main" id="{548241BA-A8DE-24C8-4243-A6A4C7E0742B}"/>
              </a:ext>
            </a:extLst>
          </p:cNvPr>
          <p:cNvPicPr>
            <a:picLocks noChangeAspect="1"/>
          </p:cNvPicPr>
          <p:nvPr userDrawn="1"/>
        </p:nvPicPr>
        <p:blipFill>
          <a:blip r:embed="rId28">
            <a:extLst>
              <a:ext uri="{28A0092B-C50C-407E-A947-70E740481C1C}">
                <a14:useLocalDpi xmlns:a14="http://schemas.microsoft.com/office/drawing/2010/main" val="0"/>
              </a:ext>
            </a:extLst>
          </a:blip>
          <a:stretch>
            <a:fillRect/>
          </a:stretch>
        </p:blipFill>
        <p:spPr>
          <a:xfrm>
            <a:off x="8470483" y="547960"/>
            <a:ext cx="758340" cy="523256"/>
          </a:xfrm>
          <a:prstGeom prst="rect">
            <a:avLst/>
          </a:prstGeom>
        </p:spPr>
      </p:pic>
      <p:sp>
        <p:nvSpPr>
          <p:cNvPr id="65" name="Oval 64">
            <a:extLst>
              <a:ext uri="{FF2B5EF4-FFF2-40B4-BE49-F238E27FC236}">
                <a16:creationId xmlns:a16="http://schemas.microsoft.com/office/drawing/2014/main" id="{C4431F74-EBB0-52D3-EBFB-C47BCF620C76}"/>
              </a:ext>
            </a:extLst>
          </p:cNvPr>
          <p:cNvSpPr/>
          <p:nvPr/>
        </p:nvSpPr>
        <p:spPr>
          <a:xfrm>
            <a:off x="6834207" y="25949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a:p>
        </p:txBody>
      </p:sp>
      <p:pic>
        <p:nvPicPr>
          <p:cNvPr id="66" name="Image 12">
            <a:extLst>
              <a:ext uri="{FF2B5EF4-FFF2-40B4-BE49-F238E27FC236}">
                <a16:creationId xmlns:a16="http://schemas.microsoft.com/office/drawing/2014/main" id="{BE39AD71-180C-1E86-CB70-12304926933E}"/>
              </a:ext>
            </a:extLst>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7011985" y="436473"/>
            <a:ext cx="766239" cy="766239"/>
          </a:xfrm>
          <a:prstGeom prst="rect">
            <a:avLst/>
          </a:prstGeom>
        </p:spPr>
      </p:pic>
      <p:sp>
        <p:nvSpPr>
          <p:cNvPr id="68" name="Oval 67">
            <a:extLst>
              <a:ext uri="{FF2B5EF4-FFF2-40B4-BE49-F238E27FC236}">
                <a16:creationId xmlns:a16="http://schemas.microsoft.com/office/drawing/2014/main" id="{1EBC2B9A-E525-1D92-0C28-1E18A6841BAA}"/>
              </a:ext>
            </a:extLst>
          </p:cNvPr>
          <p:cNvSpPr/>
          <p:nvPr userDrawn="1"/>
        </p:nvSpPr>
        <p:spPr>
          <a:xfrm>
            <a:off x="3988245" y="2805828"/>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Oval 68">
            <a:extLst>
              <a:ext uri="{FF2B5EF4-FFF2-40B4-BE49-F238E27FC236}">
                <a16:creationId xmlns:a16="http://schemas.microsoft.com/office/drawing/2014/main" id="{82499073-578A-8CC2-22D1-0AAE32607B12}"/>
              </a:ext>
            </a:extLst>
          </p:cNvPr>
          <p:cNvSpPr/>
          <p:nvPr userDrawn="1"/>
        </p:nvSpPr>
        <p:spPr>
          <a:xfrm>
            <a:off x="6834567" y="2810473"/>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Oval 69">
            <a:extLst>
              <a:ext uri="{FF2B5EF4-FFF2-40B4-BE49-F238E27FC236}">
                <a16:creationId xmlns:a16="http://schemas.microsoft.com/office/drawing/2014/main" id="{48C5ACC2-C56B-3FF4-647D-609C8260613E}"/>
              </a:ext>
            </a:extLst>
          </p:cNvPr>
          <p:cNvSpPr/>
          <p:nvPr userDrawn="1"/>
        </p:nvSpPr>
        <p:spPr>
          <a:xfrm>
            <a:off x="9750161" y="2795493"/>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 name="Picture 70" descr="Company name&#10;&#10;Description automatically generated">
            <a:extLst>
              <a:ext uri="{FF2B5EF4-FFF2-40B4-BE49-F238E27FC236}">
                <a16:creationId xmlns:a16="http://schemas.microsoft.com/office/drawing/2014/main" id="{42A50458-533C-4BC0-036B-CA98D109D00C}"/>
              </a:ext>
            </a:extLst>
          </p:cNvPr>
          <p:cNvPicPr>
            <a:picLocks noChangeAspect="1"/>
          </p:cNvPicPr>
          <p:nvPr userDrawn="1"/>
        </p:nvPicPr>
        <p:blipFill rotWithShape="1">
          <a:blip r:embed="rId30">
            <a:extLst>
              <a:ext uri="{28A0092B-C50C-407E-A947-70E740481C1C}">
                <a14:useLocalDpi xmlns:a14="http://schemas.microsoft.com/office/drawing/2010/main" val="0"/>
              </a:ext>
            </a:extLst>
          </a:blip>
          <a:srcRect l="3463" t="5031" r="2940" b="12160"/>
          <a:stretch/>
        </p:blipFill>
        <p:spPr>
          <a:xfrm>
            <a:off x="6932823" y="3112010"/>
            <a:ext cx="966698" cy="513221"/>
          </a:xfrm>
          <a:prstGeom prst="rect">
            <a:avLst/>
          </a:prstGeom>
        </p:spPr>
      </p:pic>
      <p:pic>
        <p:nvPicPr>
          <p:cNvPr id="72" name="Image 22">
            <a:extLst>
              <a:ext uri="{FF2B5EF4-FFF2-40B4-BE49-F238E27FC236}">
                <a16:creationId xmlns:a16="http://schemas.microsoft.com/office/drawing/2014/main" id="{E6F7EB5A-3016-EFB9-559F-AE6DC81DCF1D}"/>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4091996" y="3119499"/>
            <a:ext cx="931882" cy="517712"/>
          </a:xfrm>
          <a:prstGeom prst="rect">
            <a:avLst/>
          </a:prstGeom>
        </p:spPr>
      </p:pic>
      <p:pic>
        <p:nvPicPr>
          <p:cNvPr id="73" name="Image 35">
            <a:extLst>
              <a:ext uri="{FF2B5EF4-FFF2-40B4-BE49-F238E27FC236}">
                <a16:creationId xmlns:a16="http://schemas.microsoft.com/office/drawing/2014/main" id="{10FFD698-C1D2-115D-CF14-9AB13D6BFED5}"/>
              </a:ext>
            </a:extLst>
          </p:cNvPr>
          <p:cNvPicPr>
            <a:picLocks noChangeAspect="1"/>
          </p:cNvPicPr>
          <p:nvPr userDrawn="1"/>
        </p:nvPicPr>
        <p:blipFill rotWithShape="1">
          <a:blip r:embed="rId32">
            <a:extLst>
              <a:ext uri="{28A0092B-C50C-407E-A947-70E740481C1C}">
                <a14:useLocalDpi xmlns:a14="http://schemas.microsoft.com/office/drawing/2010/main" val="0"/>
              </a:ext>
            </a:extLst>
          </a:blip>
          <a:srcRect t="35605" b="33731"/>
          <a:stretch/>
        </p:blipFill>
        <p:spPr>
          <a:xfrm>
            <a:off x="9846329" y="3241644"/>
            <a:ext cx="969232" cy="297205"/>
          </a:xfrm>
          <a:prstGeom prst="rect">
            <a:avLst/>
          </a:prstGeom>
        </p:spPr>
      </p:pic>
      <p:sp>
        <p:nvSpPr>
          <p:cNvPr id="74" name="Oval 73">
            <a:extLst>
              <a:ext uri="{FF2B5EF4-FFF2-40B4-BE49-F238E27FC236}">
                <a16:creationId xmlns:a16="http://schemas.microsoft.com/office/drawing/2014/main" id="{6C6AC6D3-58F8-EA88-A4A3-9A50F725D4F8}"/>
              </a:ext>
            </a:extLst>
          </p:cNvPr>
          <p:cNvSpPr/>
          <p:nvPr userDrawn="1"/>
        </p:nvSpPr>
        <p:spPr>
          <a:xfrm>
            <a:off x="3281053" y="4099949"/>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5" name="Image 72">
            <a:extLst>
              <a:ext uri="{FF2B5EF4-FFF2-40B4-BE49-F238E27FC236}">
                <a16:creationId xmlns:a16="http://schemas.microsoft.com/office/drawing/2014/main" id="{1D017683-6B79-B933-AEA7-1A9E80334BEA}"/>
              </a:ext>
            </a:extLst>
          </p:cNvPr>
          <p:cNvPicPr>
            <a:picLocks noChangeAspect="1"/>
          </p:cNvPicPr>
          <p:nvPr userDrawn="1"/>
        </p:nvPicPr>
        <p:blipFill>
          <a:blip r:embed="rId33">
            <a:extLst>
              <a:ext uri="{28A0092B-C50C-407E-A947-70E740481C1C}">
                <a14:useLocalDpi xmlns:a14="http://schemas.microsoft.com/office/drawing/2010/main" val="0"/>
              </a:ext>
            </a:extLst>
          </a:blip>
          <a:stretch>
            <a:fillRect/>
          </a:stretch>
        </p:blipFill>
        <p:spPr>
          <a:xfrm>
            <a:off x="3365785" y="4468028"/>
            <a:ext cx="959318" cy="440533"/>
          </a:xfrm>
          <a:prstGeom prst="rect">
            <a:avLst/>
          </a:prstGeom>
        </p:spPr>
      </p:pic>
      <p:sp>
        <p:nvSpPr>
          <p:cNvPr id="76" name="Oval 75">
            <a:extLst>
              <a:ext uri="{FF2B5EF4-FFF2-40B4-BE49-F238E27FC236}">
                <a16:creationId xmlns:a16="http://schemas.microsoft.com/office/drawing/2014/main" id="{36DCDAF3-D179-ED20-5D5C-2C0DEC3BD136}"/>
              </a:ext>
            </a:extLst>
          </p:cNvPr>
          <p:cNvSpPr/>
          <p:nvPr userDrawn="1"/>
        </p:nvSpPr>
        <p:spPr>
          <a:xfrm>
            <a:off x="6153218" y="411341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7" name="Image 76">
            <a:extLst>
              <a:ext uri="{FF2B5EF4-FFF2-40B4-BE49-F238E27FC236}">
                <a16:creationId xmlns:a16="http://schemas.microsoft.com/office/drawing/2014/main" id="{1412DFDA-822F-E3C2-BA74-5BB6BADF4E89}"/>
              </a:ext>
            </a:extLst>
          </p:cNvPr>
          <p:cNvPicPr>
            <a:picLocks noChangeAspect="1"/>
          </p:cNvPicPr>
          <p:nvPr userDrawn="1"/>
        </p:nvPicPr>
        <p:blipFill>
          <a:blip r:embed="rId34">
            <a:extLst>
              <a:ext uri="{28A0092B-C50C-407E-A947-70E740481C1C}">
                <a14:useLocalDpi xmlns:a14="http://schemas.microsoft.com/office/drawing/2010/main" val="0"/>
              </a:ext>
            </a:extLst>
          </a:blip>
          <a:stretch>
            <a:fillRect/>
          </a:stretch>
        </p:blipFill>
        <p:spPr>
          <a:xfrm>
            <a:off x="6454221" y="4429546"/>
            <a:ext cx="501422" cy="500262"/>
          </a:xfrm>
          <a:prstGeom prst="rect">
            <a:avLst/>
          </a:prstGeom>
        </p:spPr>
      </p:pic>
      <p:sp>
        <p:nvSpPr>
          <p:cNvPr id="78" name="Oval 77">
            <a:extLst>
              <a:ext uri="{FF2B5EF4-FFF2-40B4-BE49-F238E27FC236}">
                <a16:creationId xmlns:a16="http://schemas.microsoft.com/office/drawing/2014/main" id="{5B6DFE4B-6EE5-8C23-50A3-014068D7AC7F}"/>
              </a:ext>
            </a:extLst>
          </p:cNvPr>
          <p:cNvSpPr/>
          <p:nvPr userDrawn="1"/>
        </p:nvSpPr>
        <p:spPr>
          <a:xfrm>
            <a:off x="8283271" y="5393761"/>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9" name="Image 8">
            <a:extLst>
              <a:ext uri="{FF2B5EF4-FFF2-40B4-BE49-F238E27FC236}">
                <a16:creationId xmlns:a16="http://schemas.microsoft.com/office/drawing/2014/main" id="{E2DD7971-40EC-4020-73EB-86573180E84E}"/>
              </a:ext>
            </a:extLst>
          </p:cNvPr>
          <p:cNvPicPr>
            <a:picLocks noChangeAspect="1"/>
          </p:cNvPicPr>
          <p:nvPr userDrawn="1"/>
        </p:nvPicPr>
        <p:blipFill>
          <a:blip r:embed="rId35">
            <a:extLst>
              <a:ext uri="{28A0092B-C50C-407E-A947-70E740481C1C}">
                <a14:useLocalDpi xmlns:a14="http://schemas.microsoft.com/office/drawing/2010/main" val="0"/>
              </a:ext>
            </a:extLst>
          </a:blip>
          <a:stretch>
            <a:fillRect/>
          </a:stretch>
        </p:blipFill>
        <p:spPr>
          <a:xfrm>
            <a:off x="8539526" y="5790865"/>
            <a:ext cx="678439" cy="265808"/>
          </a:xfrm>
          <a:prstGeom prst="rect">
            <a:avLst/>
          </a:prstGeom>
        </p:spPr>
      </p:pic>
      <p:sp>
        <p:nvSpPr>
          <p:cNvPr id="81" name="Oval 80">
            <a:extLst>
              <a:ext uri="{FF2B5EF4-FFF2-40B4-BE49-F238E27FC236}">
                <a16:creationId xmlns:a16="http://schemas.microsoft.com/office/drawing/2014/main" id="{D70BBA79-1717-44A7-2DD1-025A2A0489F9}"/>
              </a:ext>
            </a:extLst>
          </p:cNvPr>
          <p:cNvSpPr/>
          <p:nvPr userDrawn="1"/>
        </p:nvSpPr>
        <p:spPr>
          <a:xfrm>
            <a:off x="5447542" y="5393761"/>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2" name="Picture 81" descr="Logo, company name&#10;&#10;Description automatically generated">
            <a:extLst>
              <a:ext uri="{FF2B5EF4-FFF2-40B4-BE49-F238E27FC236}">
                <a16:creationId xmlns:a16="http://schemas.microsoft.com/office/drawing/2014/main" id="{79D15596-C712-CAE7-29AA-720974B5E8FB}"/>
              </a:ext>
            </a:extLst>
          </p:cNvPr>
          <p:cNvPicPr>
            <a:picLocks noChangeAspect="1"/>
          </p:cNvPicPr>
          <p:nvPr userDrawn="1"/>
        </p:nvPicPr>
        <p:blipFill>
          <a:blip r:embed="rId36">
            <a:extLst>
              <a:ext uri="{28A0092B-C50C-407E-A947-70E740481C1C}">
                <a14:useLocalDpi xmlns:a14="http://schemas.microsoft.com/office/drawing/2010/main" val="0"/>
              </a:ext>
            </a:extLst>
          </a:blip>
          <a:stretch>
            <a:fillRect/>
          </a:stretch>
        </p:blipFill>
        <p:spPr>
          <a:xfrm>
            <a:off x="5558115" y="5705577"/>
            <a:ext cx="935512" cy="576512"/>
          </a:xfrm>
          <a:prstGeom prst="rect">
            <a:avLst/>
          </a:prstGeom>
        </p:spPr>
      </p:pic>
      <p:sp>
        <p:nvSpPr>
          <p:cNvPr id="5" name="Oval 4">
            <a:extLst>
              <a:ext uri="{FF2B5EF4-FFF2-40B4-BE49-F238E27FC236}">
                <a16:creationId xmlns:a16="http://schemas.microsoft.com/office/drawing/2014/main" id="{94FBAECA-06C5-AFBF-6EB3-C7C56CD94549}"/>
              </a:ext>
            </a:extLst>
          </p:cNvPr>
          <p:cNvSpPr/>
          <p:nvPr userDrawn="1"/>
        </p:nvSpPr>
        <p:spPr>
          <a:xfrm>
            <a:off x="1058716" y="279266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logo of a person in a city&#10;&#10;Description automatically generated">
            <a:extLst>
              <a:ext uri="{FF2B5EF4-FFF2-40B4-BE49-F238E27FC236}">
                <a16:creationId xmlns:a16="http://schemas.microsoft.com/office/drawing/2014/main" id="{3E9ABC22-44B0-C97D-E563-249405545F30}"/>
              </a:ext>
            </a:extLst>
          </p:cNvPr>
          <p:cNvPicPr>
            <a:picLocks noChangeAspect="1"/>
          </p:cNvPicPr>
          <p:nvPr userDrawn="1"/>
        </p:nvPicPr>
        <p:blipFill>
          <a:blip r:embed="rId37">
            <a:extLst>
              <a:ext uri="{28A0092B-C50C-407E-A947-70E740481C1C}">
                <a14:useLocalDpi xmlns:a14="http://schemas.microsoft.com/office/drawing/2010/main" val="0"/>
              </a:ext>
            </a:extLst>
          </a:blip>
          <a:stretch>
            <a:fillRect/>
          </a:stretch>
        </p:blipFill>
        <p:spPr>
          <a:xfrm>
            <a:off x="1245748" y="2781438"/>
            <a:ext cx="775041" cy="1150611"/>
          </a:xfrm>
          <a:prstGeom prst="rect">
            <a:avLst/>
          </a:prstGeom>
        </p:spPr>
      </p:pic>
      <p:pic>
        <p:nvPicPr>
          <p:cNvPr id="85" name="Image 8" descr="Une image contenant capture d’écran, Police, Bleu électrique, Bleu Majorelle&#10;&#10;Description générée automatiquement">
            <a:extLst>
              <a:ext uri="{FF2B5EF4-FFF2-40B4-BE49-F238E27FC236}">
                <a16:creationId xmlns:a16="http://schemas.microsoft.com/office/drawing/2014/main" id="{BC75CEE1-37D0-D31C-DD73-A287AEAF6554}"/>
              </a:ext>
            </a:extLst>
          </p:cNvPr>
          <p:cNvPicPr>
            <a:picLocks noChangeAspect="1"/>
          </p:cNvPicPr>
          <p:nvPr userDrawn="1"/>
        </p:nvPicPr>
        <p:blipFill>
          <a:blip r:embed="rId38">
            <a:extLst>
              <a:ext uri="{28A0092B-C50C-407E-A947-70E740481C1C}">
                <a14:useLocalDpi xmlns:a14="http://schemas.microsoft.com/office/drawing/2010/main" val="0"/>
              </a:ext>
            </a:extLst>
          </a:blip>
          <a:stretch>
            <a:fillRect/>
          </a:stretch>
        </p:blipFill>
        <p:spPr>
          <a:xfrm>
            <a:off x="247005" y="6174488"/>
            <a:ext cx="2380785" cy="530410"/>
          </a:xfrm>
          <a:prstGeom prst="rect">
            <a:avLst/>
          </a:prstGeom>
        </p:spPr>
      </p:pic>
    </p:spTree>
    <p:extLst>
      <p:ext uri="{BB962C8B-B14F-4D97-AF65-F5344CB8AC3E}">
        <p14:creationId xmlns:p14="http://schemas.microsoft.com/office/powerpoint/2010/main" val="1845998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NZC-SGA Partners slide">
    <p:spTree>
      <p:nvGrpSpPr>
        <p:cNvPr id="1" name=""/>
        <p:cNvGrpSpPr/>
        <p:nvPr/>
      </p:nvGrpSpPr>
      <p:grpSpPr>
        <a:xfrm>
          <a:off x="0" y="0"/>
          <a:ext cx="0" cy="0"/>
          <a:chOff x="0" y="0"/>
          <a:chExt cx="0" cy="0"/>
        </a:xfrm>
      </p:grpSpPr>
      <p:pic>
        <p:nvPicPr>
          <p:cNvPr id="84" name="Image 7" descr="Une image contenant carte&#10;&#10;Description générée automatiquement">
            <a:extLst>
              <a:ext uri="{FF2B5EF4-FFF2-40B4-BE49-F238E27FC236}">
                <a16:creationId xmlns:a16="http://schemas.microsoft.com/office/drawing/2014/main" id="{FA9931A9-1958-F6F4-6610-B143857FE5DC}"/>
              </a:ext>
            </a:extLst>
          </p:cNvPr>
          <p:cNvPicPr>
            <a:picLocks noGrp="1" noRot="1" noChangeAspect="1" noMove="1" noResize="1" noEditPoints="1" noAdjustHandles="1" noChangeArrowheads="1" noChangeShapeType="1" noCrop="1"/>
          </p:cNvPicPr>
          <p:nvPr userDrawn="1"/>
        </p:nvPicPr>
        <p:blipFill rotWithShape="1">
          <a:blip r:embed="rId2">
            <a:alphaModFix amt="20000"/>
            <a:extLst>
              <a:ext uri="{28A0092B-C50C-407E-A947-70E740481C1C}">
                <a14:useLocalDpi xmlns:a14="http://schemas.microsoft.com/office/drawing/2010/main" val="0"/>
              </a:ext>
            </a:extLst>
          </a:blip>
          <a:srcRect t="11097" r="1255"/>
          <a:stretch/>
        </p:blipFill>
        <p:spPr>
          <a:xfrm>
            <a:off x="1128913" y="7200"/>
            <a:ext cx="11084412" cy="6850800"/>
          </a:xfrm>
          <a:prstGeom prst="rect">
            <a:avLst/>
          </a:prstGeom>
          <a:solidFill>
            <a:schemeClr val="bg1"/>
          </a:solidFill>
        </p:spPr>
      </p:pic>
      <p:pic>
        <p:nvPicPr>
          <p:cNvPr id="7" name="Picture 6" descr="A colorful circle with a black background&#10;&#10;Description automatically generated">
            <a:extLst>
              <a:ext uri="{FF2B5EF4-FFF2-40B4-BE49-F238E27FC236}">
                <a16:creationId xmlns:a16="http://schemas.microsoft.com/office/drawing/2014/main" id="{CF209B6C-1756-6642-721A-6521A8337CA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53800" y="54620"/>
            <a:ext cx="743054" cy="733527"/>
          </a:xfrm>
          <a:prstGeom prst="rect">
            <a:avLst/>
          </a:prstGeom>
        </p:spPr>
      </p:pic>
      <p:sp>
        <p:nvSpPr>
          <p:cNvPr id="2" name="Oval 1">
            <a:extLst>
              <a:ext uri="{FF2B5EF4-FFF2-40B4-BE49-F238E27FC236}">
                <a16:creationId xmlns:a16="http://schemas.microsoft.com/office/drawing/2014/main" id="{B4313666-3212-33D0-2F85-215CD8D39B19}"/>
              </a:ext>
            </a:extLst>
          </p:cNvPr>
          <p:cNvSpPr/>
          <p:nvPr userDrawn="1"/>
        </p:nvSpPr>
        <p:spPr>
          <a:xfrm>
            <a:off x="2625378" y="539035"/>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3" name="Oval 2">
            <a:extLst>
              <a:ext uri="{FF2B5EF4-FFF2-40B4-BE49-F238E27FC236}">
                <a16:creationId xmlns:a16="http://schemas.microsoft.com/office/drawing/2014/main" id="{527727D9-F3AE-096C-91A0-C30C0BBDD429}"/>
              </a:ext>
            </a:extLst>
          </p:cNvPr>
          <p:cNvSpPr/>
          <p:nvPr userDrawn="1"/>
        </p:nvSpPr>
        <p:spPr>
          <a:xfrm>
            <a:off x="4064284" y="537827"/>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2EF4547B-3F26-09BE-F806-A7BA6237B284}"/>
              </a:ext>
            </a:extLst>
          </p:cNvPr>
          <p:cNvSpPr/>
          <p:nvPr userDrawn="1"/>
        </p:nvSpPr>
        <p:spPr>
          <a:xfrm>
            <a:off x="8386231" y="537925"/>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C518EF24-FF59-CC7C-A8F9-6E4C43630933}"/>
              </a:ext>
            </a:extLst>
          </p:cNvPr>
          <p:cNvSpPr/>
          <p:nvPr userDrawn="1"/>
        </p:nvSpPr>
        <p:spPr>
          <a:xfrm>
            <a:off x="5503128" y="537827"/>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27A7ACB3-C56C-CC9D-B0A7-00C7F96CEEF3}"/>
              </a:ext>
            </a:extLst>
          </p:cNvPr>
          <p:cNvSpPr/>
          <p:nvPr userDrawn="1"/>
        </p:nvSpPr>
        <p:spPr>
          <a:xfrm>
            <a:off x="9761212" y="532981"/>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Logo&#10;&#10;Description automatically generated">
            <a:extLst>
              <a:ext uri="{FF2B5EF4-FFF2-40B4-BE49-F238E27FC236}">
                <a16:creationId xmlns:a16="http://schemas.microsoft.com/office/drawing/2014/main" id="{DF7AB9F2-8B8C-79B3-036F-5CB7F1701F0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742408" y="882859"/>
            <a:ext cx="905325" cy="451737"/>
          </a:xfrm>
          <a:prstGeom prst="rect">
            <a:avLst/>
          </a:prstGeom>
        </p:spPr>
      </p:pic>
      <p:sp>
        <p:nvSpPr>
          <p:cNvPr id="16" name="Oval 15">
            <a:extLst>
              <a:ext uri="{FF2B5EF4-FFF2-40B4-BE49-F238E27FC236}">
                <a16:creationId xmlns:a16="http://schemas.microsoft.com/office/drawing/2014/main" id="{D63F69CE-1163-845E-C8DF-62A7F7132103}"/>
              </a:ext>
            </a:extLst>
          </p:cNvPr>
          <p:cNvSpPr/>
          <p:nvPr userDrawn="1"/>
        </p:nvSpPr>
        <p:spPr>
          <a:xfrm>
            <a:off x="6943470" y="537925"/>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C3F42E18-F040-6681-B5AA-875C4F8DCBE9}"/>
              </a:ext>
            </a:extLst>
          </p:cNvPr>
          <p:cNvSpPr/>
          <p:nvPr userDrawn="1"/>
        </p:nvSpPr>
        <p:spPr>
          <a:xfrm>
            <a:off x="1899094" y="1954141"/>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Logo, icon&#10;&#10;Description automatically generated">
            <a:extLst>
              <a:ext uri="{FF2B5EF4-FFF2-40B4-BE49-F238E27FC236}">
                <a16:creationId xmlns:a16="http://schemas.microsoft.com/office/drawing/2014/main" id="{E3A18971-82D6-9BF6-856E-1D7715AB3B4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260449" y="733992"/>
            <a:ext cx="747055" cy="747055"/>
          </a:xfrm>
          <a:prstGeom prst="rect">
            <a:avLst/>
          </a:prstGeom>
        </p:spPr>
      </p:pic>
      <p:sp>
        <p:nvSpPr>
          <p:cNvPr id="19" name="Oval 18">
            <a:extLst>
              <a:ext uri="{FF2B5EF4-FFF2-40B4-BE49-F238E27FC236}">
                <a16:creationId xmlns:a16="http://schemas.microsoft.com/office/drawing/2014/main" id="{5BC794CA-4CA4-D6A6-0D1A-DE7FC7D79DC3}"/>
              </a:ext>
            </a:extLst>
          </p:cNvPr>
          <p:cNvSpPr/>
          <p:nvPr userDrawn="1"/>
        </p:nvSpPr>
        <p:spPr>
          <a:xfrm>
            <a:off x="3349110" y="195461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E64AAC94-F81E-2D7A-C89E-609095944825}"/>
              </a:ext>
            </a:extLst>
          </p:cNvPr>
          <p:cNvSpPr/>
          <p:nvPr userDrawn="1"/>
        </p:nvSpPr>
        <p:spPr>
          <a:xfrm>
            <a:off x="4826389" y="1956548"/>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63B2F79E-D34C-CDFB-0AC3-14BEA5448C22}"/>
              </a:ext>
            </a:extLst>
          </p:cNvPr>
          <p:cNvSpPr/>
          <p:nvPr userDrawn="1"/>
        </p:nvSpPr>
        <p:spPr>
          <a:xfrm>
            <a:off x="6274434" y="1953187"/>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9A645741-06DA-EDEB-6C0D-D94489F3DF70}"/>
              </a:ext>
            </a:extLst>
          </p:cNvPr>
          <p:cNvSpPr/>
          <p:nvPr userDrawn="1"/>
        </p:nvSpPr>
        <p:spPr>
          <a:xfrm>
            <a:off x="7755547" y="194997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7AC39EFF-7AC2-7C5C-310E-25D84F177B21}"/>
              </a:ext>
            </a:extLst>
          </p:cNvPr>
          <p:cNvSpPr/>
          <p:nvPr userDrawn="1"/>
        </p:nvSpPr>
        <p:spPr>
          <a:xfrm>
            <a:off x="2623560" y="3404057"/>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DEDBD209-61ED-051E-425B-F5842D572D6C}"/>
              </a:ext>
            </a:extLst>
          </p:cNvPr>
          <p:cNvSpPr/>
          <p:nvPr userDrawn="1"/>
        </p:nvSpPr>
        <p:spPr>
          <a:xfrm>
            <a:off x="4064201" y="3401770"/>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5216F09A-7600-8147-6F65-3C017EB3CAF7}"/>
              </a:ext>
            </a:extLst>
          </p:cNvPr>
          <p:cNvSpPr/>
          <p:nvPr userDrawn="1"/>
        </p:nvSpPr>
        <p:spPr>
          <a:xfrm>
            <a:off x="6863496" y="3414279"/>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728D8AF8-B925-4B0E-1B27-A86769D1BD2F}"/>
              </a:ext>
            </a:extLst>
          </p:cNvPr>
          <p:cNvSpPr/>
          <p:nvPr userDrawn="1"/>
        </p:nvSpPr>
        <p:spPr>
          <a:xfrm>
            <a:off x="8323823" y="3401344"/>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43316B4B-E2CB-6B28-AEA4-BF401023A14D}"/>
              </a:ext>
            </a:extLst>
          </p:cNvPr>
          <p:cNvSpPr/>
          <p:nvPr userDrawn="1"/>
        </p:nvSpPr>
        <p:spPr>
          <a:xfrm>
            <a:off x="9768123" y="3406448"/>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47583D74-0E1A-8FCC-AB5E-D3BE22ADD1F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8490846" y="3673884"/>
            <a:ext cx="805338" cy="594305"/>
          </a:xfrm>
          <a:prstGeom prst="rect">
            <a:avLst/>
          </a:prstGeom>
        </p:spPr>
      </p:pic>
      <p:sp>
        <p:nvSpPr>
          <p:cNvPr id="37" name="Oval 36">
            <a:extLst>
              <a:ext uri="{FF2B5EF4-FFF2-40B4-BE49-F238E27FC236}">
                <a16:creationId xmlns:a16="http://schemas.microsoft.com/office/drawing/2014/main" id="{FCBE221B-6C71-0643-03EB-252A0BDC2C8B}"/>
              </a:ext>
            </a:extLst>
          </p:cNvPr>
          <p:cNvSpPr/>
          <p:nvPr userDrawn="1"/>
        </p:nvSpPr>
        <p:spPr>
          <a:xfrm>
            <a:off x="3345662" y="4785695"/>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a:extLst>
              <a:ext uri="{FF2B5EF4-FFF2-40B4-BE49-F238E27FC236}">
                <a16:creationId xmlns:a16="http://schemas.microsoft.com/office/drawing/2014/main" id="{7A269847-1962-FF8E-7CF0-F2F53B6BB350}"/>
              </a:ext>
            </a:extLst>
          </p:cNvPr>
          <p:cNvSpPr/>
          <p:nvPr userDrawn="1"/>
        </p:nvSpPr>
        <p:spPr>
          <a:xfrm>
            <a:off x="4831463" y="4794376"/>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a:extLst>
              <a:ext uri="{FF2B5EF4-FFF2-40B4-BE49-F238E27FC236}">
                <a16:creationId xmlns:a16="http://schemas.microsoft.com/office/drawing/2014/main" id="{DB691EC6-4A60-EE8D-4597-B70BE3849A3D}"/>
              </a:ext>
            </a:extLst>
          </p:cNvPr>
          <p:cNvSpPr/>
          <p:nvPr userDrawn="1"/>
        </p:nvSpPr>
        <p:spPr>
          <a:xfrm>
            <a:off x="6276627" y="4792766"/>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a:extLst>
              <a:ext uri="{FF2B5EF4-FFF2-40B4-BE49-F238E27FC236}">
                <a16:creationId xmlns:a16="http://schemas.microsoft.com/office/drawing/2014/main" id="{57A605C4-D99D-6DC8-3846-B8863CBDA835}"/>
              </a:ext>
            </a:extLst>
          </p:cNvPr>
          <p:cNvSpPr/>
          <p:nvPr userDrawn="1"/>
        </p:nvSpPr>
        <p:spPr>
          <a:xfrm>
            <a:off x="9198346" y="4799761"/>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 name="Picture 40" descr="A picture containing text, sign, outdoor&#10;&#10;Description automatically generated">
            <a:extLst>
              <a:ext uri="{FF2B5EF4-FFF2-40B4-BE49-F238E27FC236}">
                <a16:creationId xmlns:a16="http://schemas.microsoft.com/office/drawing/2014/main" id="{9F23964D-AF86-4CD9-17D5-86C8F5FB44B0}"/>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2733464" y="3858006"/>
            <a:ext cx="919577" cy="231487"/>
          </a:xfrm>
          <a:prstGeom prst="rect">
            <a:avLst/>
          </a:prstGeom>
        </p:spPr>
      </p:pic>
      <p:pic>
        <p:nvPicPr>
          <p:cNvPr id="42" name="Image 70">
            <a:extLst>
              <a:ext uri="{FF2B5EF4-FFF2-40B4-BE49-F238E27FC236}">
                <a16:creationId xmlns:a16="http://schemas.microsoft.com/office/drawing/2014/main" id="{5432702B-5C90-F75A-DB15-A8DBFE1EAC45}"/>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117134" y="3497956"/>
            <a:ext cx="1033518" cy="947012"/>
          </a:xfrm>
          <a:prstGeom prst="rect">
            <a:avLst/>
          </a:prstGeom>
          <a:noFill/>
        </p:spPr>
      </p:pic>
      <p:pic>
        <p:nvPicPr>
          <p:cNvPr id="43" name="Image 3">
            <a:extLst>
              <a:ext uri="{FF2B5EF4-FFF2-40B4-BE49-F238E27FC236}">
                <a16:creationId xmlns:a16="http://schemas.microsoft.com/office/drawing/2014/main" id="{AD7AE466-1C21-32DC-49EC-9F52D47CDEB7}"/>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8478806" y="849974"/>
            <a:ext cx="954235" cy="515287"/>
          </a:xfrm>
          <a:prstGeom prst="rect">
            <a:avLst/>
          </a:prstGeom>
        </p:spPr>
      </p:pic>
      <p:pic>
        <p:nvPicPr>
          <p:cNvPr id="44" name="Image 6">
            <a:extLst>
              <a:ext uri="{FF2B5EF4-FFF2-40B4-BE49-F238E27FC236}">
                <a16:creationId xmlns:a16="http://schemas.microsoft.com/office/drawing/2014/main" id="{F55B94D2-5618-F513-D539-D0774CDD474F}"/>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6345760" y="2024513"/>
            <a:ext cx="996733" cy="996733"/>
          </a:xfrm>
          <a:prstGeom prst="rect">
            <a:avLst/>
          </a:prstGeom>
        </p:spPr>
      </p:pic>
      <p:pic>
        <p:nvPicPr>
          <p:cNvPr id="45" name="Image 10">
            <a:extLst>
              <a:ext uri="{FF2B5EF4-FFF2-40B4-BE49-F238E27FC236}">
                <a16:creationId xmlns:a16="http://schemas.microsoft.com/office/drawing/2014/main" id="{4B081292-BA3A-27DA-167D-93E73070A1EF}"/>
              </a:ext>
            </a:extLst>
          </p:cNvPr>
          <p:cNvPicPr>
            <a:picLocks noChangeAspect="1"/>
          </p:cNvPicPr>
          <p:nvPr userDrawn="1"/>
        </p:nvPicPr>
        <p:blipFill>
          <a:blip r:embed="rId11">
            <a:extLst>
              <a:ext uri="{28A0092B-C50C-407E-A947-70E740481C1C}">
                <a14:useLocalDpi xmlns:a14="http://schemas.microsoft.com/office/drawing/2010/main" val="0"/>
              </a:ext>
            </a:extLst>
          </a:blip>
          <a:srcRect/>
          <a:stretch/>
        </p:blipFill>
        <p:spPr>
          <a:xfrm>
            <a:off x="5511081" y="819160"/>
            <a:ext cx="1123479" cy="576719"/>
          </a:xfrm>
          <a:prstGeom prst="rect">
            <a:avLst/>
          </a:prstGeom>
        </p:spPr>
      </p:pic>
      <p:pic>
        <p:nvPicPr>
          <p:cNvPr id="46" name="Image 14">
            <a:extLst>
              <a:ext uri="{FF2B5EF4-FFF2-40B4-BE49-F238E27FC236}">
                <a16:creationId xmlns:a16="http://schemas.microsoft.com/office/drawing/2014/main" id="{FC7151B2-7E86-4BED-0ED8-14DDF2A574E6}"/>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7255519" y="849974"/>
            <a:ext cx="515287" cy="515287"/>
          </a:xfrm>
          <a:prstGeom prst="rect">
            <a:avLst/>
          </a:prstGeom>
        </p:spPr>
      </p:pic>
      <p:pic>
        <p:nvPicPr>
          <p:cNvPr id="47" name="Image 16">
            <a:extLst>
              <a:ext uri="{FF2B5EF4-FFF2-40B4-BE49-F238E27FC236}">
                <a16:creationId xmlns:a16="http://schemas.microsoft.com/office/drawing/2014/main" id="{2604BFA8-807C-64A9-3CB3-D5475893B5FB}"/>
              </a:ext>
            </a:extLst>
          </p:cNvPr>
          <p:cNvPicPr>
            <a:picLocks noChangeAspect="1"/>
          </p:cNvPicPr>
          <p:nvPr userDrawn="1"/>
        </p:nvPicPr>
        <p:blipFill rotWithShape="1">
          <a:blip r:embed="rId13">
            <a:extLst>
              <a:ext uri="{28A0092B-C50C-407E-A947-70E740481C1C}">
                <a14:useLocalDpi xmlns:a14="http://schemas.microsoft.com/office/drawing/2010/main" val="0"/>
              </a:ext>
            </a:extLst>
          </a:blip>
          <a:srcRect l="12675" r="8814"/>
          <a:stretch/>
        </p:blipFill>
        <p:spPr>
          <a:xfrm>
            <a:off x="9873566" y="797071"/>
            <a:ext cx="914676" cy="611205"/>
          </a:xfrm>
          <a:prstGeom prst="rect">
            <a:avLst/>
          </a:prstGeom>
        </p:spPr>
      </p:pic>
      <p:pic>
        <p:nvPicPr>
          <p:cNvPr id="48" name="Image 18">
            <a:extLst>
              <a:ext uri="{FF2B5EF4-FFF2-40B4-BE49-F238E27FC236}">
                <a16:creationId xmlns:a16="http://schemas.microsoft.com/office/drawing/2014/main" id="{DDF656B5-9FC6-25D1-6650-F50B24531B8B}"/>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4998508" y="2126259"/>
            <a:ext cx="795147" cy="799962"/>
          </a:xfrm>
          <a:prstGeom prst="rect">
            <a:avLst/>
          </a:prstGeom>
        </p:spPr>
      </p:pic>
      <p:pic>
        <p:nvPicPr>
          <p:cNvPr id="49" name="Image 20">
            <a:extLst>
              <a:ext uri="{FF2B5EF4-FFF2-40B4-BE49-F238E27FC236}">
                <a16:creationId xmlns:a16="http://schemas.microsoft.com/office/drawing/2014/main" id="{AE76B16C-02BD-AD08-B8EC-669380585C1F}"/>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3459952" y="2328853"/>
            <a:ext cx="898169" cy="469293"/>
          </a:xfrm>
          <a:prstGeom prst="rect">
            <a:avLst/>
          </a:prstGeom>
        </p:spPr>
      </p:pic>
      <p:pic>
        <p:nvPicPr>
          <p:cNvPr id="51" name="Image 74">
            <a:extLst>
              <a:ext uri="{FF2B5EF4-FFF2-40B4-BE49-F238E27FC236}">
                <a16:creationId xmlns:a16="http://schemas.microsoft.com/office/drawing/2014/main" id="{FFDDF3F2-6A02-C445-40EC-8FB2C5DC23AC}"/>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9855084" y="3716208"/>
            <a:ext cx="965463" cy="519865"/>
          </a:xfrm>
          <a:prstGeom prst="rect">
            <a:avLst/>
          </a:prstGeom>
        </p:spPr>
      </p:pic>
      <p:pic>
        <p:nvPicPr>
          <p:cNvPr id="53" name="Image 80" descr="Une image contenant texte, clipart&#10;&#10;Description générée automatiquement">
            <a:extLst>
              <a:ext uri="{FF2B5EF4-FFF2-40B4-BE49-F238E27FC236}">
                <a16:creationId xmlns:a16="http://schemas.microsoft.com/office/drawing/2014/main" id="{872DF679-8D81-C580-90EC-2225BBF9DD6A}"/>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3448661" y="5181885"/>
            <a:ext cx="963326" cy="406687"/>
          </a:xfrm>
          <a:prstGeom prst="rect">
            <a:avLst/>
          </a:prstGeom>
        </p:spPr>
      </p:pic>
      <p:pic>
        <p:nvPicPr>
          <p:cNvPr id="54" name="Image 82">
            <a:extLst>
              <a:ext uri="{FF2B5EF4-FFF2-40B4-BE49-F238E27FC236}">
                <a16:creationId xmlns:a16="http://schemas.microsoft.com/office/drawing/2014/main" id="{F1FE0137-456C-E56B-CC16-E639F4B5458B}"/>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4943869" y="5135424"/>
            <a:ext cx="914572" cy="457288"/>
          </a:xfrm>
          <a:prstGeom prst="rect">
            <a:avLst/>
          </a:prstGeom>
        </p:spPr>
      </p:pic>
      <p:pic>
        <p:nvPicPr>
          <p:cNvPr id="55" name="Image 84">
            <a:extLst>
              <a:ext uri="{FF2B5EF4-FFF2-40B4-BE49-F238E27FC236}">
                <a16:creationId xmlns:a16="http://schemas.microsoft.com/office/drawing/2014/main" id="{B45CB626-BC5B-0EF2-4C6F-29DF1F92693D}"/>
              </a:ext>
            </a:extLst>
          </p:cNvPr>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6278819" y="5098951"/>
            <a:ext cx="1135000" cy="527014"/>
          </a:xfrm>
          <a:prstGeom prst="rect">
            <a:avLst/>
          </a:prstGeom>
        </p:spPr>
      </p:pic>
      <p:pic>
        <p:nvPicPr>
          <p:cNvPr id="56" name="Image 86">
            <a:extLst>
              <a:ext uri="{FF2B5EF4-FFF2-40B4-BE49-F238E27FC236}">
                <a16:creationId xmlns:a16="http://schemas.microsoft.com/office/drawing/2014/main" id="{6CA6B4E8-AEBB-1F78-1F62-CBD377713083}"/>
              </a:ext>
            </a:extLst>
          </p:cNvPr>
          <p:cNvPicPr>
            <a:picLocks noChangeAspect="1"/>
          </p:cNvPicPr>
          <p:nvPr userDrawn="1"/>
        </p:nvPicPr>
        <p:blipFill>
          <a:blip r:embed="rId20">
            <a:extLst>
              <a:ext uri="{28A0092B-C50C-407E-A947-70E740481C1C}">
                <a14:useLocalDpi xmlns:a14="http://schemas.microsoft.com/office/drawing/2010/main" val="0"/>
              </a:ext>
            </a:extLst>
          </a:blip>
          <a:stretch>
            <a:fillRect/>
          </a:stretch>
        </p:blipFill>
        <p:spPr>
          <a:xfrm>
            <a:off x="9447515" y="5181885"/>
            <a:ext cx="627394" cy="421316"/>
          </a:xfrm>
          <a:prstGeom prst="rect">
            <a:avLst/>
          </a:prstGeom>
        </p:spPr>
      </p:pic>
      <p:pic>
        <p:nvPicPr>
          <p:cNvPr id="57" name="Picture 56" descr="Icon&#10;&#10;Description automatically generated">
            <a:extLst>
              <a:ext uri="{FF2B5EF4-FFF2-40B4-BE49-F238E27FC236}">
                <a16:creationId xmlns:a16="http://schemas.microsoft.com/office/drawing/2014/main" id="{C7E7653E-114B-00CB-E75B-0355F31E0A71}"/>
              </a:ext>
            </a:extLst>
          </p:cNvPr>
          <p:cNvPicPr>
            <a:picLocks noChangeAspect="1"/>
          </p:cNvPicPr>
          <p:nvPr userDrawn="1"/>
        </p:nvPicPr>
        <p:blipFill rotWithShape="1">
          <a:blip r:embed="rId21">
            <a:extLst>
              <a:ext uri="{28A0092B-C50C-407E-A947-70E740481C1C}">
                <a14:useLocalDpi xmlns:a14="http://schemas.microsoft.com/office/drawing/2010/main" val="0"/>
              </a:ext>
            </a:extLst>
          </a:blip>
          <a:srcRect l="17956" r="17712"/>
          <a:stretch/>
        </p:blipFill>
        <p:spPr>
          <a:xfrm>
            <a:off x="7073949" y="3624992"/>
            <a:ext cx="718479" cy="717959"/>
          </a:xfrm>
          <a:prstGeom prst="rect">
            <a:avLst/>
          </a:prstGeom>
        </p:spPr>
      </p:pic>
      <p:pic>
        <p:nvPicPr>
          <p:cNvPr id="4" name="Picture 3" descr="Graphical user interface&#10;&#10;Description automatically generated with medium confidence">
            <a:extLst>
              <a:ext uri="{FF2B5EF4-FFF2-40B4-BE49-F238E27FC236}">
                <a16:creationId xmlns:a16="http://schemas.microsoft.com/office/drawing/2014/main" id="{0338C7E7-E4EA-BE3C-D200-6C27FA7EA623}"/>
              </a:ext>
            </a:extLst>
          </p:cNvPr>
          <p:cNvPicPr>
            <a:picLocks noChangeAspect="1"/>
          </p:cNvPicPr>
          <p:nvPr userDrawn="1"/>
        </p:nvPicPr>
        <p:blipFill>
          <a:blip r:embed="rId22">
            <a:extLst>
              <a:ext uri="{28A0092B-C50C-407E-A947-70E740481C1C}">
                <a14:useLocalDpi xmlns:a14="http://schemas.microsoft.com/office/drawing/2010/main" val="0"/>
              </a:ext>
            </a:extLst>
          </a:blip>
          <a:stretch>
            <a:fillRect/>
          </a:stretch>
        </p:blipFill>
        <p:spPr>
          <a:xfrm>
            <a:off x="2045959" y="2291875"/>
            <a:ext cx="845654" cy="463916"/>
          </a:xfrm>
          <a:prstGeom prst="rect">
            <a:avLst/>
          </a:prstGeom>
        </p:spPr>
      </p:pic>
      <p:pic>
        <p:nvPicPr>
          <p:cNvPr id="10" name="Picture 9" descr="Shape&#10;&#10;Description automatically generated with low confidence">
            <a:extLst>
              <a:ext uri="{FF2B5EF4-FFF2-40B4-BE49-F238E27FC236}">
                <a16:creationId xmlns:a16="http://schemas.microsoft.com/office/drawing/2014/main" id="{BB160993-AB94-E923-1D8D-0B28FAC999A4}"/>
              </a:ext>
            </a:extLst>
          </p:cNvPr>
          <p:cNvPicPr>
            <a:picLocks noChangeAspect="1"/>
          </p:cNvPicPr>
          <p:nvPr userDrawn="1"/>
        </p:nvPicPr>
        <p:blipFill>
          <a:blip r:embed="rId23">
            <a:extLst>
              <a:ext uri="{28A0092B-C50C-407E-A947-70E740481C1C}">
                <a14:useLocalDpi xmlns:a14="http://schemas.microsoft.com/office/drawing/2010/main" val="0"/>
              </a:ext>
            </a:extLst>
          </a:blip>
          <a:stretch>
            <a:fillRect/>
          </a:stretch>
        </p:blipFill>
        <p:spPr>
          <a:xfrm>
            <a:off x="7890699" y="2368959"/>
            <a:ext cx="869080" cy="301415"/>
          </a:xfrm>
          <a:prstGeom prst="rect">
            <a:avLst/>
          </a:prstGeom>
        </p:spPr>
      </p:pic>
      <p:sp>
        <p:nvSpPr>
          <p:cNvPr id="5" name="Oval 4">
            <a:extLst>
              <a:ext uri="{FF2B5EF4-FFF2-40B4-BE49-F238E27FC236}">
                <a16:creationId xmlns:a16="http://schemas.microsoft.com/office/drawing/2014/main" id="{94FBAECA-06C5-AFBF-6EB3-C7C56CD94549}"/>
              </a:ext>
            </a:extLst>
          </p:cNvPr>
          <p:cNvSpPr/>
          <p:nvPr userDrawn="1"/>
        </p:nvSpPr>
        <p:spPr>
          <a:xfrm>
            <a:off x="9198431" y="1965903"/>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logo of a person in a city&#10;&#10;Description automatically generated">
            <a:extLst>
              <a:ext uri="{FF2B5EF4-FFF2-40B4-BE49-F238E27FC236}">
                <a16:creationId xmlns:a16="http://schemas.microsoft.com/office/drawing/2014/main" id="{3E9ABC22-44B0-C97D-E563-249405545F30}"/>
              </a:ext>
            </a:extLst>
          </p:cNvPr>
          <p:cNvPicPr>
            <a:picLocks noChangeAspect="1"/>
          </p:cNvPicPr>
          <p:nvPr userDrawn="1"/>
        </p:nvPicPr>
        <p:blipFill>
          <a:blip r:embed="rId24">
            <a:extLst>
              <a:ext uri="{28A0092B-C50C-407E-A947-70E740481C1C}">
                <a14:useLocalDpi xmlns:a14="http://schemas.microsoft.com/office/drawing/2010/main" val="0"/>
              </a:ext>
            </a:extLst>
          </a:blip>
          <a:stretch>
            <a:fillRect/>
          </a:stretch>
        </p:blipFill>
        <p:spPr>
          <a:xfrm>
            <a:off x="9385463" y="1954677"/>
            <a:ext cx="775041" cy="1150611"/>
          </a:xfrm>
          <a:prstGeom prst="rect">
            <a:avLst/>
          </a:prstGeom>
        </p:spPr>
      </p:pic>
      <p:pic>
        <p:nvPicPr>
          <p:cNvPr id="85" name="Image 8" descr="Une image contenant capture d’écran, Police, Bleu électrique, Bleu Majorelle&#10;&#10;Description générée automatiquement">
            <a:extLst>
              <a:ext uri="{FF2B5EF4-FFF2-40B4-BE49-F238E27FC236}">
                <a16:creationId xmlns:a16="http://schemas.microsoft.com/office/drawing/2014/main" id="{BC75CEE1-37D0-D31C-DD73-A287AEAF6554}"/>
              </a:ext>
            </a:extLst>
          </p:cNvPr>
          <p:cNvPicPr>
            <a:picLocks noChangeAspect="1"/>
          </p:cNvPicPr>
          <p:nvPr userDrawn="1"/>
        </p:nvPicPr>
        <p:blipFill>
          <a:blip r:embed="rId25">
            <a:extLst>
              <a:ext uri="{28A0092B-C50C-407E-A947-70E740481C1C}">
                <a14:useLocalDpi xmlns:a14="http://schemas.microsoft.com/office/drawing/2010/main" val="0"/>
              </a:ext>
            </a:extLst>
          </a:blip>
          <a:stretch>
            <a:fillRect/>
          </a:stretch>
        </p:blipFill>
        <p:spPr>
          <a:xfrm>
            <a:off x="247005" y="6174488"/>
            <a:ext cx="2380785" cy="530410"/>
          </a:xfrm>
          <a:prstGeom prst="rect">
            <a:avLst/>
          </a:prstGeom>
        </p:spPr>
      </p:pic>
      <p:sp>
        <p:nvSpPr>
          <p:cNvPr id="6" name="Oval 5">
            <a:extLst>
              <a:ext uri="{FF2B5EF4-FFF2-40B4-BE49-F238E27FC236}">
                <a16:creationId xmlns:a16="http://schemas.microsoft.com/office/drawing/2014/main" id="{6A9AEAD7-7E17-5C75-67A3-977A9543B60E}"/>
              </a:ext>
            </a:extLst>
          </p:cNvPr>
          <p:cNvSpPr/>
          <p:nvPr userDrawn="1"/>
        </p:nvSpPr>
        <p:spPr>
          <a:xfrm>
            <a:off x="5493610" y="3410017"/>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1089A718-0BED-9C83-0CAE-60FC86A1EC41}"/>
              </a:ext>
            </a:extLst>
          </p:cNvPr>
          <p:cNvSpPr/>
          <p:nvPr userDrawn="1"/>
        </p:nvSpPr>
        <p:spPr>
          <a:xfrm>
            <a:off x="1899094" y="4789272"/>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screenshot of a video game&#10;&#10;Description automatically generated with low confidence">
            <a:extLst>
              <a:ext uri="{FF2B5EF4-FFF2-40B4-BE49-F238E27FC236}">
                <a16:creationId xmlns:a16="http://schemas.microsoft.com/office/drawing/2014/main" id="{FCEF43BF-D6BD-D034-2D51-11F7F7A674E5}"/>
              </a:ext>
            </a:extLst>
          </p:cNvPr>
          <p:cNvPicPr>
            <a:picLocks noChangeAspect="1"/>
          </p:cNvPicPr>
          <p:nvPr userDrawn="1"/>
        </p:nvPicPr>
        <p:blipFill>
          <a:blip r:embed="rId26">
            <a:extLst>
              <a:ext uri="{28A0092B-C50C-407E-A947-70E740481C1C}">
                <a14:useLocalDpi xmlns:a14="http://schemas.microsoft.com/office/drawing/2010/main" val="0"/>
              </a:ext>
            </a:extLst>
          </a:blip>
          <a:stretch>
            <a:fillRect/>
          </a:stretch>
        </p:blipFill>
        <p:spPr>
          <a:xfrm>
            <a:off x="1980385" y="5270084"/>
            <a:ext cx="976802" cy="177761"/>
          </a:xfrm>
          <a:prstGeom prst="rect">
            <a:avLst/>
          </a:prstGeom>
        </p:spPr>
      </p:pic>
      <p:pic>
        <p:nvPicPr>
          <p:cNvPr id="25" name="Picture 24" descr="Logo, company name&#10;&#10;Description automatically generated">
            <a:extLst>
              <a:ext uri="{FF2B5EF4-FFF2-40B4-BE49-F238E27FC236}">
                <a16:creationId xmlns:a16="http://schemas.microsoft.com/office/drawing/2014/main" id="{78C4D2E3-8BF0-53F2-04FF-096C2A1A0577}"/>
              </a:ext>
            </a:extLst>
          </p:cNvPr>
          <p:cNvPicPr>
            <a:picLocks noChangeAspect="1"/>
          </p:cNvPicPr>
          <p:nvPr userDrawn="1"/>
        </p:nvPicPr>
        <p:blipFill>
          <a:blip r:embed="rId27">
            <a:extLst>
              <a:ext uri="{28A0092B-C50C-407E-A947-70E740481C1C}">
                <a14:useLocalDpi xmlns:a14="http://schemas.microsoft.com/office/drawing/2010/main" val="0"/>
              </a:ext>
            </a:extLst>
          </a:blip>
          <a:stretch>
            <a:fillRect/>
          </a:stretch>
        </p:blipFill>
        <p:spPr>
          <a:xfrm>
            <a:off x="5619983" y="3666437"/>
            <a:ext cx="886639" cy="626544"/>
          </a:xfrm>
          <a:prstGeom prst="rect">
            <a:avLst/>
          </a:prstGeom>
        </p:spPr>
      </p:pic>
      <p:sp>
        <p:nvSpPr>
          <p:cNvPr id="26" name="Oval 25">
            <a:extLst>
              <a:ext uri="{FF2B5EF4-FFF2-40B4-BE49-F238E27FC236}">
                <a16:creationId xmlns:a16="http://schemas.microsoft.com/office/drawing/2014/main" id="{34745866-11A1-8745-77F5-9F0310BE5327}"/>
              </a:ext>
            </a:extLst>
          </p:cNvPr>
          <p:cNvSpPr/>
          <p:nvPr userDrawn="1"/>
        </p:nvSpPr>
        <p:spPr>
          <a:xfrm>
            <a:off x="7751946" y="4794615"/>
            <a:ext cx="1139385" cy="1139385"/>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Image 8">
            <a:extLst>
              <a:ext uri="{FF2B5EF4-FFF2-40B4-BE49-F238E27FC236}">
                <a16:creationId xmlns:a16="http://schemas.microsoft.com/office/drawing/2014/main" id="{EA35FEB6-3176-534F-D457-3747E33639C6}"/>
              </a:ext>
            </a:extLst>
          </p:cNvPr>
          <p:cNvPicPr>
            <a:picLocks noChangeAspect="1"/>
          </p:cNvPicPr>
          <p:nvPr userDrawn="1"/>
        </p:nvPicPr>
        <p:blipFill>
          <a:blip r:embed="rId28">
            <a:extLst>
              <a:ext uri="{28A0092B-C50C-407E-A947-70E740481C1C}">
                <a14:useLocalDpi xmlns:a14="http://schemas.microsoft.com/office/drawing/2010/main" val="0"/>
              </a:ext>
            </a:extLst>
          </a:blip>
          <a:stretch>
            <a:fillRect/>
          </a:stretch>
        </p:blipFill>
        <p:spPr>
          <a:xfrm>
            <a:off x="8008201" y="5191719"/>
            <a:ext cx="678439" cy="265808"/>
          </a:xfrm>
          <a:prstGeom prst="rect">
            <a:avLst/>
          </a:prstGeom>
        </p:spPr>
      </p:pic>
    </p:spTree>
    <p:extLst>
      <p:ext uri="{BB962C8B-B14F-4D97-AF65-F5344CB8AC3E}">
        <p14:creationId xmlns:p14="http://schemas.microsoft.com/office/powerpoint/2010/main" val="38176212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Contact us!">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5487468F-A089-F294-CE9F-E45113159122}"/>
              </a:ext>
            </a:extLst>
          </p:cNvPr>
          <p:cNvSpPr/>
          <p:nvPr userDrawn="1"/>
        </p:nvSpPr>
        <p:spPr>
          <a:xfrm>
            <a:off x="0" y="-7799"/>
            <a:ext cx="12192000" cy="6157452"/>
          </a:xfrm>
          <a:prstGeom prst="rect">
            <a:avLst/>
          </a:prstGeom>
          <a:solidFill>
            <a:srgbClr val="0D5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D5364"/>
              </a:solidFill>
            </a:endParaRPr>
          </a:p>
        </p:txBody>
      </p:sp>
      <p:sp>
        <p:nvSpPr>
          <p:cNvPr id="5" name="TextBox 4">
            <a:extLst>
              <a:ext uri="{FF2B5EF4-FFF2-40B4-BE49-F238E27FC236}">
                <a16:creationId xmlns:a16="http://schemas.microsoft.com/office/drawing/2014/main" id="{DE5D1A53-C977-4FAC-555C-385141336870}"/>
              </a:ext>
            </a:extLst>
          </p:cNvPr>
          <p:cNvSpPr txBox="1"/>
          <p:nvPr userDrawn="1"/>
        </p:nvSpPr>
        <p:spPr>
          <a:xfrm>
            <a:off x="1348823" y="2277187"/>
            <a:ext cx="2308778" cy="369332"/>
          </a:xfrm>
          <a:prstGeom prst="rect">
            <a:avLst/>
          </a:prstGeom>
          <a:noFill/>
        </p:spPr>
        <p:txBody>
          <a:bodyPr wrap="square" rtlCol="0">
            <a:spAutoFit/>
          </a:bodyPr>
          <a:lstStyle/>
          <a:p>
            <a:r>
              <a:rPr lang="en-GB" sz="1800" b="1" i="0">
                <a:solidFill>
                  <a:schemeClr val="bg1"/>
                </a:solidFill>
                <a:effectLst/>
                <a:latin typeface="Arial" panose="020B0604020202020204" pitchFamily="34" charset="0"/>
                <a:cs typeface="Arial" panose="020B0604020202020204" pitchFamily="34" charset="0"/>
              </a:rPr>
              <a:t>@NetZeroCitiesEU</a:t>
            </a:r>
            <a:endParaRPr lang="en-US" sz="1800" b="1">
              <a:solidFill>
                <a:schemeClr val="bg1"/>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D7B3B6D3-94A9-25EB-3653-4B09AAE18A07}"/>
              </a:ext>
            </a:extLst>
          </p:cNvPr>
          <p:cNvSpPr txBox="1"/>
          <p:nvPr userDrawn="1"/>
        </p:nvSpPr>
        <p:spPr>
          <a:xfrm>
            <a:off x="1379484" y="3534031"/>
            <a:ext cx="2064311" cy="369332"/>
          </a:xfrm>
          <a:prstGeom prst="rect">
            <a:avLst/>
          </a:prstGeom>
          <a:noFill/>
        </p:spPr>
        <p:txBody>
          <a:bodyPr wrap="square" rtlCol="0">
            <a:spAutoFit/>
          </a:bodyPr>
          <a:lstStyle/>
          <a:p>
            <a:r>
              <a:rPr lang="en-GB" sz="1800" b="1" i="0">
                <a:solidFill>
                  <a:schemeClr val="bg1"/>
                </a:solidFill>
                <a:effectLst/>
                <a:latin typeface="Arial" panose="020B0604020202020204" pitchFamily="34" charset="0"/>
                <a:cs typeface="Arial" panose="020B0604020202020204" pitchFamily="34" charset="0"/>
              </a:rPr>
              <a:t>NetZeroCitiesEU</a:t>
            </a:r>
            <a:endParaRPr lang="en-US" sz="1800" b="1">
              <a:solidFill>
                <a:schemeClr val="bg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460D1C82-3158-46F9-87AC-9E5C2E1235A9}"/>
              </a:ext>
            </a:extLst>
          </p:cNvPr>
          <p:cNvSpPr txBox="1"/>
          <p:nvPr userDrawn="1"/>
        </p:nvSpPr>
        <p:spPr>
          <a:xfrm>
            <a:off x="5884851" y="2252557"/>
            <a:ext cx="1843147" cy="369332"/>
          </a:xfrm>
          <a:prstGeom prst="rect">
            <a:avLst/>
          </a:prstGeom>
          <a:noFill/>
        </p:spPr>
        <p:txBody>
          <a:bodyPr wrap="square" rtlCol="0">
            <a:spAutoFit/>
          </a:bodyPr>
          <a:lstStyle/>
          <a:p>
            <a:r>
              <a:rPr lang="en-GB" b="1" i="0">
                <a:solidFill>
                  <a:schemeClr val="bg1"/>
                </a:solidFill>
                <a:effectLst/>
                <a:latin typeface="Arial" panose="020B0604020202020204" pitchFamily="34" charset="0"/>
                <a:cs typeface="Arial" panose="020B0604020202020204" pitchFamily="34" charset="0"/>
              </a:rPr>
              <a:t>NetZeroCities</a:t>
            </a:r>
            <a:endParaRPr lang="en-US" sz="1800" b="1">
              <a:solidFill>
                <a:schemeClr val="bg1"/>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DD35A609-6040-B6F7-A274-F1C59B33048A}"/>
              </a:ext>
            </a:extLst>
          </p:cNvPr>
          <p:cNvSpPr txBox="1"/>
          <p:nvPr userDrawn="1"/>
        </p:nvSpPr>
        <p:spPr>
          <a:xfrm>
            <a:off x="1379484" y="4779281"/>
            <a:ext cx="2808092" cy="369332"/>
          </a:xfrm>
          <a:prstGeom prst="rect">
            <a:avLst/>
          </a:prstGeom>
          <a:noFill/>
        </p:spPr>
        <p:txBody>
          <a:bodyPr wrap="square" rtlCol="0">
            <a:spAutoFit/>
          </a:bodyPr>
          <a:lstStyle/>
          <a:p>
            <a:r>
              <a:rPr lang="en-GB" sz="1800" b="1" i="0">
                <a:solidFill>
                  <a:schemeClr val="bg1"/>
                </a:solidFill>
                <a:effectLst/>
                <a:latin typeface="Arial" panose="020B0604020202020204" pitchFamily="34" charset="0"/>
                <a:cs typeface="Arial" panose="020B0604020202020204" pitchFamily="34" charset="0"/>
              </a:rPr>
              <a:t>www.netzerocities.eu</a:t>
            </a:r>
            <a:endParaRPr lang="en-US" sz="1800" b="1">
              <a:solidFill>
                <a:schemeClr val="bg1"/>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4D5A1BC7-43CE-6279-DA87-F3BEFF8AC29A}"/>
              </a:ext>
            </a:extLst>
          </p:cNvPr>
          <p:cNvSpPr txBox="1"/>
          <p:nvPr userDrawn="1"/>
        </p:nvSpPr>
        <p:spPr>
          <a:xfrm>
            <a:off x="471467" y="638796"/>
            <a:ext cx="8757647" cy="738664"/>
          </a:xfrm>
          <a:prstGeom prst="rect">
            <a:avLst/>
          </a:prstGeom>
          <a:noFill/>
        </p:spPr>
        <p:txBody>
          <a:bodyPr wrap="square" rtlCol="0">
            <a:spAutoFit/>
          </a:bodyPr>
          <a:lstStyle/>
          <a:p>
            <a:r>
              <a:rPr lang="en-GB" sz="4200" b="1" kern="1200">
                <a:solidFill>
                  <a:schemeClr val="bg1"/>
                </a:solidFill>
                <a:latin typeface="Arial" panose="020B0604020202020204" pitchFamily="34" charset="0"/>
                <a:ea typeface="+mj-ea"/>
                <a:cs typeface="Arial" panose="020B0604020202020204" pitchFamily="34" charset="0"/>
              </a:rPr>
              <a:t>Get in touch with NetZeroCities!</a:t>
            </a:r>
            <a:endParaRPr lang="en-US" sz="4200" b="1" kern="1200">
              <a:solidFill>
                <a:schemeClr val="bg1"/>
              </a:solidFill>
              <a:latin typeface="Arial" panose="020B0604020202020204" pitchFamily="34" charset="0"/>
              <a:ea typeface="+mj-ea"/>
              <a:cs typeface="Arial" panose="020B0604020202020204" pitchFamily="34" charset="0"/>
            </a:endParaRPr>
          </a:p>
        </p:txBody>
      </p:sp>
      <p:sp>
        <p:nvSpPr>
          <p:cNvPr id="10" name="TextBox 9">
            <a:extLst>
              <a:ext uri="{FF2B5EF4-FFF2-40B4-BE49-F238E27FC236}">
                <a16:creationId xmlns:a16="http://schemas.microsoft.com/office/drawing/2014/main" id="{6AABC22C-E9CB-1B4E-B2B0-C3C6388FECFB}"/>
              </a:ext>
            </a:extLst>
          </p:cNvPr>
          <p:cNvSpPr txBox="1"/>
          <p:nvPr userDrawn="1"/>
        </p:nvSpPr>
        <p:spPr>
          <a:xfrm>
            <a:off x="5884851" y="4774435"/>
            <a:ext cx="2782998" cy="369332"/>
          </a:xfrm>
          <a:prstGeom prst="rect">
            <a:avLst/>
          </a:prstGeom>
          <a:noFill/>
        </p:spPr>
        <p:txBody>
          <a:bodyPr wrap="square" rtlCol="0">
            <a:spAutoFit/>
          </a:bodyPr>
          <a:lstStyle/>
          <a:p>
            <a:r>
              <a:rPr lang="en-GB" b="1" i="0">
                <a:solidFill>
                  <a:schemeClr val="bg1"/>
                </a:solidFill>
                <a:effectLst/>
                <a:latin typeface="Arial" panose="020B0604020202020204" pitchFamily="34" charset="0"/>
                <a:cs typeface="Arial" panose="020B0604020202020204" pitchFamily="34" charset="0"/>
              </a:rPr>
              <a:t>hello@netzerocities.eu</a:t>
            </a:r>
            <a:endParaRPr lang="en-US" sz="1800" b="1">
              <a:solidFill>
                <a:schemeClr val="bg1"/>
              </a:solidFill>
              <a:latin typeface="Arial" panose="020B0604020202020204" pitchFamily="34" charset="0"/>
              <a:cs typeface="Arial" panose="020B0604020202020204" pitchFamily="34" charset="0"/>
            </a:endParaRPr>
          </a:p>
        </p:txBody>
      </p:sp>
      <p:pic>
        <p:nvPicPr>
          <p:cNvPr id="11" name="Image 15">
            <a:extLst>
              <a:ext uri="{FF2B5EF4-FFF2-40B4-BE49-F238E27FC236}">
                <a16:creationId xmlns:a16="http://schemas.microsoft.com/office/drawing/2014/main" id="{181F671B-F3F7-DDCA-24B6-FFA163D2790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32323" r="32227"/>
          <a:stretch/>
        </p:blipFill>
        <p:spPr>
          <a:xfrm>
            <a:off x="9374151" y="-7799"/>
            <a:ext cx="2817849" cy="2813912"/>
          </a:xfrm>
          <a:prstGeom prst="rect">
            <a:avLst/>
          </a:prstGeom>
        </p:spPr>
      </p:pic>
      <p:pic>
        <p:nvPicPr>
          <p:cNvPr id="12" name="Picture 9" descr="Shape, icon&#10;&#10;Description automatically generated with medium confidence">
            <a:extLst>
              <a:ext uri="{FF2B5EF4-FFF2-40B4-BE49-F238E27FC236}">
                <a16:creationId xmlns:a16="http://schemas.microsoft.com/office/drawing/2014/main" id="{E4B6DFE8-9A47-8503-9153-7CFBE6FCABB9}"/>
              </a:ext>
            </a:extLst>
          </p:cNvPr>
          <p:cNvPicPr>
            <a:picLocks noChangeAspect="1"/>
          </p:cNvPicPr>
          <p:nvPr userDrawn="1"/>
        </p:nvPicPr>
        <p:blipFill rotWithShape="1">
          <a:blip r:embed="rId3">
            <a:alphaModFix/>
            <a:extLst>
              <a:ext uri="{28A0092B-C50C-407E-A947-70E740481C1C}">
                <a14:useLocalDpi xmlns:a14="http://schemas.microsoft.com/office/drawing/2010/main" val="0"/>
              </a:ext>
            </a:extLst>
          </a:blip>
          <a:srcRect l="28066" t="-775" r="1" b="27709"/>
          <a:stretch/>
        </p:blipFill>
        <p:spPr>
          <a:xfrm rot="10800000">
            <a:off x="9902954" y="-1"/>
            <a:ext cx="2289046" cy="2325054"/>
          </a:xfrm>
          <a:prstGeom prst="rect">
            <a:avLst/>
          </a:prstGeom>
        </p:spPr>
      </p:pic>
      <p:pic>
        <p:nvPicPr>
          <p:cNvPr id="13" name="Image 22">
            <a:extLst>
              <a:ext uri="{FF2B5EF4-FFF2-40B4-BE49-F238E27FC236}">
                <a16:creationId xmlns:a16="http://schemas.microsoft.com/office/drawing/2014/main" id="{5398A78F-A4FE-DCA3-9837-4779674F19A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109220" y="4708103"/>
            <a:ext cx="501997" cy="501997"/>
          </a:xfrm>
          <a:prstGeom prst="rect">
            <a:avLst/>
          </a:prstGeom>
        </p:spPr>
      </p:pic>
      <p:pic>
        <p:nvPicPr>
          <p:cNvPr id="14" name="Image 24">
            <a:extLst>
              <a:ext uri="{FF2B5EF4-FFF2-40B4-BE49-F238E27FC236}">
                <a16:creationId xmlns:a16="http://schemas.microsoft.com/office/drawing/2014/main" id="{BB38A65A-6F57-54DF-4F33-66D42B8EA26C}"/>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5109220" y="3556102"/>
            <a:ext cx="501997" cy="501997"/>
          </a:xfrm>
          <a:prstGeom prst="rect">
            <a:avLst/>
          </a:prstGeom>
        </p:spPr>
      </p:pic>
      <p:pic>
        <p:nvPicPr>
          <p:cNvPr id="15" name="Image 26">
            <a:extLst>
              <a:ext uri="{FF2B5EF4-FFF2-40B4-BE49-F238E27FC236}">
                <a16:creationId xmlns:a16="http://schemas.microsoft.com/office/drawing/2014/main" id="{39B6E7E2-C3EE-378D-0CEC-C70FD121E939}"/>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5109220" y="2219446"/>
            <a:ext cx="501997" cy="501997"/>
          </a:xfrm>
          <a:prstGeom prst="rect">
            <a:avLst/>
          </a:prstGeom>
        </p:spPr>
      </p:pic>
      <p:pic>
        <p:nvPicPr>
          <p:cNvPr id="16" name="Image 30" descr="Une image contenant clipart&#10;&#10;Description générée automatiquement">
            <a:extLst>
              <a:ext uri="{FF2B5EF4-FFF2-40B4-BE49-F238E27FC236}">
                <a16:creationId xmlns:a16="http://schemas.microsoft.com/office/drawing/2014/main" id="{34A5313C-91AA-CF2B-97E5-72FF5290C383}"/>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604614" y="2217603"/>
            <a:ext cx="501997" cy="501997"/>
          </a:xfrm>
          <a:prstGeom prst="rect">
            <a:avLst/>
          </a:prstGeom>
        </p:spPr>
      </p:pic>
      <p:pic>
        <p:nvPicPr>
          <p:cNvPr id="17" name="Image 32">
            <a:extLst>
              <a:ext uri="{FF2B5EF4-FFF2-40B4-BE49-F238E27FC236}">
                <a16:creationId xmlns:a16="http://schemas.microsoft.com/office/drawing/2014/main" id="{007347D5-B299-0ED3-0429-643B931F646E}"/>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599974" y="4717794"/>
            <a:ext cx="492306" cy="492306"/>
          </a:xfrm>
          <a:prstGeom prst="rect">
            <a:avLst/>
          </a:prstGeom>
        </p:spPr>
      </p:pic>
      <p:pic>
        <p:nvPicPr>
          <p:cNvPr id="18" name="Image 34" descr="Une image contenant texte, clipart&#10;&#10;Description générée automatiquement">
            <a:extLst>
              <a:ext uri="{FF2B5EF4-FFF2-40B4-BE49-F238E27FC236}">
                <a16:creationId xmlns:a16="http://schemas.microsoft.com/office/drawing/2014/main" id="{5813ADD0-2E0E-9768-1C7D-56F21821C8D4}"/>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617307" y="3486056"/>
            <a:ext cx="488485" cy="488485"/>
          </a:xfrm>
          <a:prstGeom prst="rect">
            <a:avLst/>
          </a:prstGeom>
        </p:spPr>
      </p:pic>
      <p:sp>
        <p:nvSpPr>
          <p:cNvPr id="19" name="TextBox 9">
            <a:extLst>
              <a:ext uri="{FF2B5EF4-FFF2-40B4-BE49-F238E27FC236}">
                <a16:creationId xmlns:a16="http://schemas.microsoft.com/office/drawing/2014/main" id="{4E936BEF-BD2A-A8B1-D739-C609E735B99C}"/>
              </a:ext>
            </a:extLst>
          </p:cNvPr>
          <p:cNvSpPr txBox="1"/>
          <p:nvPr userDrawn="1"/>
        </p:nvSpPr>
        <p:spPr>
          <a:xfrm>
            <a:off x="5884851" y="3534031"/>
            <a:ext cx="2127036" cy="369332"/>
          </a:xfrm>
          <a:prstGeom prst="rect">
            <a:avLst/>
          </a:prstGeom>
          <a:noFill/>
        </p:spPr>
        <p:txBody>
          <a:bodyPr wrap="square" rtlCol="0">
            <a:spAutoFit/>
          </a:bodyPr>
          <a:lstStyle/>
          <a:p>
            <a:r>
              <a:rPr lang="en-GB" b="1" i="0">
                <a:solidFill>
                  <a:schemeClr val="bg1"/>
                </a:solidFill>
                <a:effectLst/>
                <a:latin typeface="Arial" panose="020B0604020202020204" pitchFamily="34" charset="0"/>
                <a:cs typeface="Arial" panose="020B0604020202020204" pitchFamily="34" charset="0"/>
              </a:rPr>
              <a:t>NetZeroCities EU</a:t>
            </a:r>
            <a:endParaRPr lang="en-US" sz="1800" b="1">
              <a:solidFill>
                <a:schemeClr val="bg1"/>
              </a:solidFill>
              <a:latin typeface="Arial" panose="020B0604020202020204" pitchFamily="34" charset="0"/>
              <a:cs typeface="Arial" panose="020B0604020202020204" pitchFamily="34" charset="0"/>
            </a:endParaRPr>
          </a:p>
        </p:txBody>
      </p:sp>
      <p:pic>
        <p:nvPicPr>
          <p:cNvPr id="21" name="Google Shape;191;p32">
            <a:extLst>
              <a:ext uri="{FF2B5EF4-FFF2-40B4-BE49-F238E27FC236}">
                <a16:creationId xmlns:a16="http://schemas.microsoft.com/office/drawing/2014/main" id="{10D8F831-2E45-873E-BB0D-11428137E735}"/>
              </a:ext>
            </a:extLst>
          </p:cNvPr>
          <p:cNvPicPr preferRelativeResize="0"/>
          <p:nvPr userDrawn="1"/>
        </p:nvPicPr>
        <p:blipFill>
          <a:blip r:embed="rId10">
            <a:extLst>
              <a:ext uri="{28A0092B-C50C-407E-A947-70E740481C1C}">
                <a14:useLocalDpi xmlns:a14="http://schemas.microsoft.com/office/drawing/2010/main" val="0"/>
              </a:ext>
            </a:extLst>
          </a:blip>
          <a:srcRect/>
          <a:stretch/>
        </p:blipFill>
        <p:spPr>
          <a:xfrm>
            <a:off x="193096" y="6304134"/>
            <a:ext cx="1880941" cy="417987"/>
          </a:xfrm>
          <a:prstGeom prst="rect">
            <a:avLst/>
          </a:prstGeom>
          <a:noFill/>
          <a:ln w="9525" cap="flat" cmpd="sng">
            <a:noFill/>
            <a:prstDash val="solid"/>
            <a:round/>
            <a:headEnd type="none" w="sm" len="sm"/>
            <a:tailEnd type="none" w="sm" len="sm"/>
          </a:ln>
        </p:spPr>
      </p:pic>
    </p:spTree>
    <p:extLst>
      <p:ext uri="{BB962C8B-B14F-4D97-AF65-F5344CB8AC3E}">
        <p14:creationId xmlns:p14="http://schemas.microsoft.com/office/powerpoint/2010/main" val="393840034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type="tx">
  <p:cSld>
    <p:spTree>
      <p:nvGrpSpPr>
        <p:cNvPr id="1" name=""/>
        <p:cNvGrpSpPr/>
        <p:nvPr/>
      </p:nvGrpSpPr>
      <p:grpSpPr>
        <a:xfrm>
          <a:off x="0" y="0"/>
          <a:ext cx="0" cy="0"/>
          <a:chOff x="0" y="0"/>
          <a:chExt cx="0" cy="0"/>
        </a:xfrm>
      </p:grpSpPr>
      <p:sp>
        <p:nvSpPr>
          <p:cNvPr id="2" name="Header 1"/>
          <p:cNvSpPr>
            <a:spLocks noGrp="1"/>
          </p:cNvSpPr>
          <p:nvPr>
            <p:ph type="title"/>
          </p:nvPr>
        </p:nvSpPr>
        <p:spPr/>
        <p:txBody>
          <a:bodyPr/>
          <a:lstStyle/>
          <a:p>
            <a:r>
              <a:rPr lang="en-US"/>
              <a:t>Title</a:t>
            </a:r>
          </a:p>
        </p:txBody>
      </p:sp>
      <p:sp>
        <p:nvSpPr>
          <p:cNvPr id="3" name="Text 2"/>
          <p:cNvSpPr>
            <a:spLocks noGrp="1"/>
          </p:cNvSpPr>
          <p:nvPr>
            <p:ph type="body" idx="1"/>
          </p:nvPr>
        </p:nvSpPr>
        <p:spPr/>
        <p:txBody>
          <a:bodyPr/>
          <a:lstStyle/>
          <a:p>
            <a:pPr lvl="0"/>
            <a:r>
              <a:rPr lang="en-US"/>
              <a:t>Text</a:t>
            </a:r>
          </a:p>
          <a:p>
            <a:pPr lvl="1"/>
            <a:r>
              <a:rPr lang="en-US"/>
              <a:t>Second level</a:t>
            </a:r>
          </a:p>
          <a:p>
            <a:pPr lvl="2"/>
            <a:r>
              <a:rPr lang="en-US"/>
              <a:t>Third level</a:t>
            </a:r>
          </a:p>
          <a:p>
            <a:pPr lvl="3"/>
            <a:r>
              <a:rPr lang="en-US"/>
              <a:t>Fourth level</a:t>
            </a:r>
          </a:p>
          <a:p>
            <a:pPr lvl="4"/>
            <a:r>
              <a:rPr lang="en-US"/>
              <a:t>Fifth level</a:t>
            </a:r>
          </a:p>
        </p:txBody>
      </p:sp>
      <p:sp>
        <p:nvSpPr>
          <p:cNvPr id="4" name="Date 3"/>
          <p:cNvSpPr>
            <a:spLocks noGrp="1"/>
          </p:cNvSpPr>
          <p:nvPr>
            <p:ph type="dt" sz="half" idx="10"/>
          </p:nvPr>
        </p:nvSpPr>
        <p:spPr/>
        <p:txBody>
          <a:bodyPr/>
          <a:lstStyle/>
          <a:p>
            <a:fld id="{C16525B2-4347-4F72-BAF7-76B19438D329}" type="datetimeFigureOut">
              <a:rPr lang="en-US" smtClean="0"/>
              <a:t>9/18/2025</a:t>
            </a:fld>
            <a:endParaRPr lang="en-US"/>
          </a:p>
        </p:txBody>
      </p:sp>
      <p:sp>
        <p:nvSpPr>
          <p:cNvPr id="5" name="Footer 4"/>
          <p:cNvSpPr>
            <a:spLocks noGrp="1"/>
          </p:cNvSpPr>
          <p:nvPr>
            <p:ph type="ftr" sz="quarter" idx="11"/>
          </p:nvPr>
        </p:nvSpPr>
        <p:spPr/>
        <p:txBody>
          <a:bodyPr/>
          <a:lstStyle/>
          <a:p>
            <a:endParaRPr lang="en-US"/>
          </a:p>
        </p:txBody>
      </p:sp>
      <p:sp>
        <p:nvSpPr>
          <p:cNvPr id="6" name="Slide number 5"/>
          <p:cNvSpPr>
            <a:spLocks noGrp="1"/>
          </p:cNvSpPr>
          <p:nvPr>
            <p:ph type="sldNum" sz="quarter" idx="12"/>
          </p:nvPr>
        </p:nvSpPr>
        <p:spPr/>
        <p:txBody>
          <a:bodyPr/>
          <a:lstStyle/>
          <a:p>
            <a:fld id="{80F073CC-40D5-4B23-8DF0-9BD0A0C12F2C}" type="slidenum">
              <a:rPr lang="en-US" smtClean="0"/>
              <a:t>‹#›</a:t>
            </a:fld>
            <a:endParaRPr lang="en-US"/>
          </a:p>
        </p:txBody>
      </p:sp>
    </p:spTree>
    <p:extLst>
      <p:ext uri="{BB962C8B-B14F-4D97-AF65-F5344CB8AC3E}">
        <p14:creationId xmlns:p14="http://schemas.microsoft.com/office/powerpoint/2010/main" val="393360070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A3DB44-B988-B940-738C-CB7D3BDADB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794375B-1D2A-791F-AE99-04CF640A4A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0F01BD5-9B9D-F589-7628-9CEF2041E4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F978F2-8229-4F07-9BED-068127AE4612}" type="datetimeFigureOut">
              <a:rPr lang="en-US" smtClean="0"/>
              <a:t>9/18/2025</a:t>
            </a:fld>
            <a:endParaRPr lang="en-US"/>
          </a:p>
        </p:txBody>
      </p:sp>
      <p:sp>
        <p:nvSpPr>
          <p:cNvPr id="5" name="Footer Placeholder 4">
            <a:extLst>
              <a:ext uri="{FF2B5EF4-FFF2-40B4-BE49-F238E27FC236}">
                <a16:creationId xmlns:a16="http://schemas.microsoft.com/office/drawing/2014/main" id="{43E75969-D6FE-BCBC-8459-817A00D93BA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7239A53-C7E4-5719-32FD-C71182C93C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A0552B-D411-4B91-80E7-0119D5DA5C91}" type="slidenum">
              <a:rPr lang="en-US" smtClean="0"/>
              <a:t>‹#›</a:t>
            </a:fld>
            <a:endParaRPr lang="en-US"/>
          </a:p>
        </p:txBody>
      </p:sp>
    </p:spTree>
    <p:extLst>
      <p:ext uri="{BB962C8B-B14F-4D97-AF65-F5344CB8AC3E}">
        <p14:creationId xmlns:p14="http://schemas.microsoft.com/office/powerpoint/2010/main" val="508003297"/>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60" r:id="rId3"/>
    <p:sldLayoutId id="2147483665" r:id="rId4"/>
    <p:sldLayoutId id="2147483676" r:id="rId5"/>
    <p:sldLayoutId id="2147483679" r:id="rId6"/>
    <p:sldLayoutId id="2147483666" r:id="rId7"/>
    <p:sldLayoutId id="2147483661" r:id="rId8"/>
    <p:sldLayoutId id="2147483667" r:id="rId9"/>
    <p:sldLayoutId id="2147483668" r:id="rId10"/>
    <p:sldLayoutId id="2147483677" r:id="rId11"/>
    <p:sldLayoutId id="2147483650" r:id="rId12"/>
    <p:sldLayoutId id="2147483680" r:id="rId13"/>
    <p:sldLayoutId id="2147483669" r:id="rId14"/>
    <p:sldLayoutId id="2147483662" r:id="rId15"/>
    <p:sldLayoutId id="2147483670" r:id="rId16"/>
    <p:sldLayoutId id="2147483678" r:id="rId17"/>
    <p:sldLayoutId id="2147483652" r:id="rId18"/>
    <p:sldLayoutId id="2147483681" r:id="rId19"/>
    <p:sldLayoutId id="2147483656" r:id="rId20"/>
    <p:sldLayoutId id="2147483657" r:id="rId21"/>
    <p:sldLayoutId id="2147483654" r:id="rId22"/>
    <p:sldLayoutId id="2147483671" r:id="rId23"/>
    <p:sldLayoutId id="2147483672" r:id="rId24"/>
    <p:sldLayoutId id="2147483673" r:id="rId25"/>
    <p:sldLayoutId id="2147483674" r:id="rId26"/>
    <p:sldLayoutId id="2147483655" r:id="rId27"/>
    <p:sldLayoutId id="2147483663" r:id="rId28"/>
    <p:sldLayoutId id="2147483682" r:id="rId29"/>
    <p:sldLayoutId id="2147483683" r:id="rId30"/>
    <p:sldLayoutId id="2147483664" r:id="rId31"/>
    <p:sldLayoutId id="2147483684" r:id="rId32"/>
  </p:sldLayoutIdLst>
  <p:txStyles>
    <p:titleStyle>
      <a:lvl1pPr algn="l" defTabSz="914400" rtl="0" eaLnBrk="1" latinLnBrk="0" hangingPunct="1">
        <a:lnSpc>
          <a:spcPct val="90000"/>
        </a:lnSpc>
        <a:spcBef>
          <a:spcPct val="0"/>
        </a:spcBef>
        <a:buNone/>
        <a:defRPr lang="en-US" sz="4400" b="1" kern="1200" dirty="0">
          <a:solidFill>
            <a:srgbClr val="0D5364"/>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B0D10E"/>
        </a:buClr>
        <a:buFont typeface="Arial" panose="020B0604020202020204" pitchFamily="34" charset="0"/>
        <a:buChar char="•"/>
        <a:defRPr sz="2800" kern="1200">
          <a:solidFill>
            <a:srgbClr val="3D3D3D"/>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B0D10E"/>
        </a:buClr>
        <a:buFont typeface="Arial" panose="020B0604020202020204" pitchFamily="34" charset="0"/>
        <a:buChar char="•"/>
        <a:defRPr sz="2400" kern="1200">
          <a:solidFill>
            <a:srgbClr val="3D3D3D"/>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B0D10E"/>
        </a:buClr>
        <a:buFont typeface="Arial" panose="020B0604020202020204" pitchFamily="34" charset="0"/>
        <a:buChar char="•"/>
        <a:defRPr sz="2000" kern="1200">
          <a:solidFill>
            <a:srgbClr val="3D3D3D"/>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9.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6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hyperlink" Target="https://www.c40.org/wp-content/uploads/2022/02/Urban-Climate-Impact-Framework-%E2%80%93-Defining-the-pathway-methodology-to-map-how-a-climate-action-can-translate-into-multiple-benefits.pdf" TargetMode="External"/><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hyperlink" Target="https://documents1.worldbank.org/curated/en/339851517836894370/pdf/123149-Urban-Sustainability-Framework.pdf" TargetMode="External"/><Relationship Id="rId4" Type="http://schemas.openxmlformats.org/officeDocument/2006/relationships/hyperlink" Target="https://e-lib.iclei.org/publications/ICLEIs_Climate_Neutrality_Framework.pdf"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itditd.notion.site/Accelerating-Just-Transitions-Insights-for-Cities-and-National-Platforms-ad2c73c3b73648818a5e2cd7376c7702" TargetMode="External"/><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hyperlink" Target="https://www.intelligentcitieschallenge.eu/sites/default/files/2023-07/2023-Local%20Green%20Deals.pdf"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hyperlink" Target="https://academy.europa.eu/courses/local-green-deals-a-governance-innovation-to-accelerate-the-twin-transition"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hyperlink" Target="https://netzerocities.eu/wp-content/uploads/2024/09/NetZeroCities_CDP-ICLEI_Track_2024.pdf?utm_medium=email&amp;_hsenc=p2ANqtz--V1hisfd5w-JXSSjAr74ibFNrYZ-yOhjKfMozYjqum99akDD3Uc7SLaKGaqUcjNoL3jeahDCiZTFwbfDslBQ9UPq6VTem8HJ234zVQkbLcBLagXNA&amp;_hsmi=2&amp;utm_content=2&amp;utm_source=hs_email" TargetMode="External"/><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hyperlink" Target="https://netzerocities.eu/wp-content/uploads/2024/09/Reporting-of-Mission-Cities-on-MyCovenant.pdf?utm_medium=email&amp;_hsenc=p2ANqtz--DZbU6g14eg96vwdneSMMaDV6JXIdoWYbD3B2hV1i_vzF7zZvUY6yS_YwI9TBTeR79soh20GLpuzp2QWVbqq7vFh-rOA&amp;_hsmi=94329273&amp;utm_content=94329273&amp;utm_source=hs_email"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netzerocities.eu/results-publications/" TargetMode="External"/><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hyperlink" Target="https://climate.ec.europa.eu/eu-action/carbon-removals-and-carbon-farming_en" TargetMode="External"/><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hyperlink" Target="https://netzerocities.app/resource-4120" TargetMode="External"/><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hyperlink" Target="https://netzerocities.eu/wp-content/uploads/2024/10/SGA-NZC-D4.10.pdf" TargetMode="Externa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hyperlink" Target="https://netzerocities.app/resource-4074" TargetMode="External"/><Relationship Id="rId2" Type="http://schemas.openxmlformats.org/officeDocument/2006/relationships/notesSlide" Target="../notesSlides/notesSlide11.xml"/><Relationship Id="rId1" Type="http://schemas.openxmlformats.org/officeDocument/2006/relationships/slideLayout" Target="../slideLayouts/slideLayout12.xml"/><Relationship Id="rId5" Type="http://schemas.openxmlformats.org/officeDocument/2006/relationships/hyperlink" Target="https://link.springer.com/book/10.1007/978-3-031-87726-1#bibliographic-information" TargetMode="External"/><Relationship Id="rId4" Type="http://schemas.openxmlformats.org/officeDocument/2006/relationships/hyperlink" Target="https://netzerocities.app/resource-3121"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hyperlink" Target="https://netzerocities.app/resource-4712" TargetMode="External"/><Relationship Id="rId2" Type="http://schemas.openxmlformats.org/officeDocument/2006/relationships/hyperlink" Target="https://netzerocities.app/resource-4635" TargetMode="Externa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hyperlink" Target="https://netzerocities.app/resource-4712" TargetMode="External"/><Relationship Id="rId2" Type="http://schemas.openxmlformats.org/officeDocument/2006/relationships/hyperlink" Target="https://netzerocities.app/resource-4635" TargetMode="Externa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77130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27C27-5713-D31C-53B6-EE33FC854551}"/>
              </a:ext>
            </a:extLst>
          </p:cNvPr>
          <p:cNvSpPr>
            <a:spLocks noGrp="1"/>
          </p:cNvSpPr>
          <p:nvPr>
            <p:ph type="title"/>
          </p:nvPr>
        </p:nvSpPr>
        <p:spPr/>
        <p:txBody>
          <a:bodyPr>
            <a:normAutofit/>
          </a:bodyPr>
          <a:lstStyle/>
          <a:p>
            <a:r>
              <a:rPr lang="de-DE"/>
              <a:t>Climate City Contract Iterations</a:t>
            </a:r>
            <a:endParaRPr lang="en-GB"/>
          </a:p>
        </p:txBody>
      </p:sp>
      <p:sp>
        <p:nvSpPr>
          <p:cNvPr id="3" name="Text Placeholder 2">
            <a:extLst>
              <a:ext uri="{FF2B5EF4-FFF2-40B4-BE49-F238E27FC236}">
                <a16:creationId xmlns:a16="http://schemas.microsoft.com/office/drawing/2014/main" id="{A98A9A10-A109-4B9A-84BB-51C9A34056EB}"/>
              </a:ext>
            </a:extLst>
          </p:cNvPr>
          <p:cNvSpPr>
            <a:spLocks noGrp="1"/>
          </p:cNvSpPr>
          <p:nvPr>
            <p:ph type="body" idx="1"/>
          </p:nvPr>
        </p:nvSpPr>
        <p:spPr/>
        <p:txBody>
          <a:bodyPr vert="horz" lIns="91440" tIns="45720" rIns="91440" bIns="45720" rtlCol="0" anchor="t">
            <a:noAutofit/>
          </a:bodyPr>
          <a:lstStyle/>
          <a:p>
            <a:r>
              <a:rPr lang="en-GB" b="1" dirty="0">
                <a:latin typeface="Arial"/>
                <a:cs typeface="Arial"/>
              </a:rPr>
              <a:t>Information Session</a:t>
            </a:r>
            <a:endParaRPr lang="en-GB" b="1" dirty="0"/>
          </a:p>
          <a:p>
            <a:endParaRPr lang="en-GB"/>
          </a:p>
          <a:p>
            <a:r>
              <a:rPr lang="en-GB" sz="1800" dirty="0">
                <a:latin typeface="Arial"/>
                <a:cs typeface="Arial"/>
              </a:rPr>
              <a:t>Contact: silvia.gugu@iclei.org</a:t>
            </a:r>
            <a:endParaRPr lang="en-GB" sz="1800" dirty="0"/>
          </a:p>
        </p:txBody>
      </p:sp>
    </p:spTree>
    <p:extLst>
      <p:ext uri="{BB962C8B-B14F-4D97-AF65-F5344CB8AC3E}">
        <p14:creationId xmlns:p14="http://schemas.microsoft.com/office/powerpoint/2010/main" val="21509027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37933A7-0FA6-4257-BB9F-C72D541781E4}"/>
              </a:ext>
            </a:extLst>
          </p:cNvPr>
          <p:cNvSpPr>
            <a:spLocks noGrp="1"/>
          </p:cNvSpPr>
          <p:nvPr>
            <p:ph type="title"/>
          </p:nvPr>
        </p:nvSpPr>
        <p:spPr/>
        <p:txBody>
          <a:bodyPr>
            <a:normAutofit/>
          </a:bodyPr>
          <a:lstStyle/>
          <a:p>
            <a:r>
              <a:rPr lang="en-US">
                <a:latin typeface="Arial"/>
                <a:cs typeface="Arial"/>
              </a:rPr>
              <a:t>Climate City Contract (CCC) Iterations </a:t>
            </a:r>
            <a:br>
              <a:rPr lang="en-US" sz="3600">
                <a:latin typeface="Arial"/>
                <a:cs typeface="Arial"/>
              </a:rPr>
            </a:br>
            <a:endParaRPr lang="en-US" sz="2200">
              <a:solidFill>
                <a:schemeClr val="tx2"/>
              </a:solidFill>
            </a:endParaRPr>
          </a:p>
        </p:txBody>
      </p:sp>
      <p:sp>
        <p:nvSpPr>
          <p:cNvPr id="8" name="Content Placeholder 2">
            <a:extLst>
              <a:ext uri="{FF2B5EF4-FFF2-40B4-BE49-F238E27FC236}">
                <a16:creationId xmlns:a16="http://schemas.microsoft.com/office/drawing/2014/main" id="{6BE88532-7D68-72FE-FDD2-8C20BDA9D628}"/>
              </a:ext>
            </a:extLst>
          </p:cNvPr>
          <p:cNvSpPr>
            <a:spLocks noGrp="1"/>
          </p:cNvSpPr>
          <p:nvPr>
            <p:ph idx="1"/>
          </p:nvPr>
        </p:nvSpPr>
        <p:spPr>
          <a:xfrm>
            <a:off x="653473" y="1881569"/>
            <a:ext cx="11086193" cy="4422421"/>
          </a:xfrm>
        </p:spPr>
        <p:txBody>
          <a:bodyPr vert="horz" lIns="91440" tIns="45720" rIns="91440" bIns="45720" rtlCol="0" anchor="t">
            <a:noAutofit/>
          </a:bodyPr>
          <a:lstStyle/>
          <a:p>
            <a:pPr marL="0" indent="0">
              <a:buNone/>
            </a:pPr>
            <a:r>
              <a:rPr lang="en-GB" sz="1800" b="1" dirty="0">
                <a:latin typeface="Arial"/>
                <a:cs typeface="Arial"/>
              </a:rPr>
              <a:t>11.00-11.05</a:t>
            </a:r>
            <a:r>
              <a:rPr lang="en-GB" sz="1800" dirty="0">
                <a:latin typeface="Arial"/>
                <a:cs typeface="Arial"/>
              </a:rPr>
              <a:t> </a:t>
            </a:r>
            <a:r>
              <a:rPr lang="en-GB" sz="1800" b="1" dirty="0">
                <a:latin typeface="Arial"/>
                <a:cs typeface="Arial"/>
              </a:rPr>
              <a:t>About process: how does the CCC iteration process unfold with </a:t>
            </a:r>
            <a:r>
              <a:rPr lang="en-GB" sz="1800" b="1" dirty="0" err="1">
                <a:latin typeface="Arial"/>
                <a:cs typeface="Arial"/>
              </a:rPr>
              <a:t>NetZeroCities</a:t>
            </a:r>
            <a:r>
              <a:rPr lang="en-GB" sz="1800" b="1" dirty="0">
                <a:latin typeface="Arial"/>
                <a:cs typeface="Arial"/>
              </a:rPr>
              <a:t>?</a:t>
            </a:r>
            <a:r>
              <a:rPr lang="en-GB" sz="1800" dirty="0">
                <a:latin typeface="Arial"/>
                <a:cs typeface="Arial"/>
              </a:rPr>
              <a:t> (Silvia Gugu, ICLEI)</a:t>
            </a:r>
            <a:endParaRPr lang="en-GB" sz="1800" dirty="0">
              <a:solidFill>
                <a:srgbClr val="000000"/>
              </a:solidFill>
              <a:ea typeface="Calibri" panose="020F0502020204030204" pitchFamily="34" charset="0"/>
            </a:endParaRPr>
          </a:p>
          <a:p>
            <a:pPr marL="0" indent="0">
              <a:buNone/>
            </a:pPr>
            <a:r>
              <a:rPr lang="en-GB" sz="1800" b="1" dirty="0">
                <a:latin typeface="Arial"/>
                <a:cs typeface="Arial"/>
              </a:rPr>
              <a:t>11.05-11.10</a:t>
            </a:r>
            <a:r>
              <a:rPr lang="en-GB" sz="1800" dirty="0">
                <a:latin typeface="Arial"/>
                <a:cs typeface="Arial"/>
              </a:rPr>
              <a:t> </a:t>
            </a:r>
            <a:r>
              <a:rPr lang="en-GB" sz="1800" b="1" dirty="0">
                <a:latin typeface="Arial"/>
                <a:cs typeface="Arial"/>
              </a:rPr>
              <a:t>About updating CCC content: amplifying commitments </a:t>
            </a:r>
            <a:r>
              <a:rPr lang="en-GB" sz="1800" dirty="0">
                <a:latin typeface="Arial"/>
                <a:cs typeface="Arial"/>
              </a:rPr>
              <a:t>(Silvia Gugu, ICLEI)</a:t>
            </a:r>
            <a:endParaRPr lang="en-GB" sz="1800" dirty="0"/>
          </a:p>
          <a:p>
            <a:pPr marL="0" indent="0">
              <a:buNone/>
            </a:pPr>
            <a:r>
              <a:rPr lang="en-GB" sz="1800" b="1" dirty="0">
                <a:latin typeface="Arial"/>
                <a:cs typeface="Arial"/>
              </a:rPr>
              <a:t>11.10-11.20</a:t>
            </a:r>
            <a:r>
              <a:rPr lang="en-GB" sz="1800" dirty="0">
                <a:latin typeface="Arial"/>
                <a:cs typeface="Arial"/>
              </a:rPr>
              <a:t> </a:t>
            </a:r>
            <a:r>
              <a:rPr lang="en-GB" sz="1800" b="1" dirty="0">
                <a:latin typeface="Arial"/>
                <a:cs typeface="Arial"/>
              </a:rPr>
              <a:t>Q&amp;A</a:t>
            </a:r>
            <a:endParaRPr lang="en-GB" sz="1800" b="1" dirty="0"/>
          </a:p>
          <a:p>
            <a:pPr marL="0" indent="0">
              <a:buNone/>
            </a:pPr>
            <a:r>
              <a:rPr lang="en-GB" sz="1800" b="1" dirty="0">
                <a:latin typeface="Arial"/>
                <a:cs typeface="Arial"/>
              </a:rPr>
              <a:t>11.20-11.30</a:t>
            </a:r>
            <a:r>
              <a:rPr lang="en-GB" sz="1800" dirty="0">
                <a:latin typeface="Arial"/>
                <a:cs typeface="Arial"/>
              </a:rPr>
              <a:t> </a:t>
            </a:r>
            <a:r>
              <a:rPr lang="en-GB" sz="1800" b="1" dirty="0">
                <a:latin typeface="Arial"/>
                <a:cs typeface="Arial"/>
              </a:rPr>
              <a:t>About updating CCC content: accelerating climate action </a:t>
            </a:r>
            <a:r>
              <a:rPr lang="en-GB" sz="1800" dirty="0">
                <a:latin typeface="Arial"/>
                <a:ea typeface="Roboto"/>
                <a:cs typeface="Arial"/>
              </a:rPr>
              <a:t>(Nikhil Chaudhary, CKIC / Paul Barton, ICLEI)</a:t>
            </a:r>
            <a:endParaRPr lang="en-GB" sz="1800" dirty="0"/>
          </a:p>
          <a:p>
            <a:pPr marL="0" indent="0">
              <a:buNone/>
            </a:pPr>
            <a:r>
              <a:rPr lang="en-GB" sz="1800" b="1" dirty="0">
                <a:latin typeface="Arial"/>
                <a:cs typeface="Arial"/>
              </a:rPr>
              <a:t>11.30-11.40</a:t>
            </a:r>
            <a:r>
              <a:rPr lang="en-GB" sz="1800" dirty="0">
                <a:latin typeface="Arial"/>
                <a:cs typeface="Arial"/>
              </a:rPr>
              <a:t> </a:t>
            </a:r>
            <a:r>
              <a:rPr lang="en-GB" sz="1800" b="1" dirty="0">
                <a:latin typeface="Arial"/>
                <a:cs typeface="Arial"/>
              </a:rPr>
              <a:t>Q&amp;A</a:t>
            </a:r>
            <a:endParaRPr lang="en-GB" sz="1800" b="1" dirty="0">
              <a:ea typeface="Roboto"/>
            </a:endParaRPr>
          </a:p>
          <a:p>
            <a:pPr marL="0" indent="0">
              <a:buNone/>
            </a:pPr>
            <a:r>
              <a:rPr lang="en-GB" sz="1800" b="1" dirty="0">
                <a:latin typeface="Arial"/>
                <a:cs typeface="Arial"/>
              </a:rPr>
              <a:t>11.40-11.50 About updating CCC content: financing climate action </a:t>
            </a:r>
            <a:r>
              <a:rPr lang="en-GB" sz="1800" dirty="0">
                <a:latin typeface="Arial"/>
                <a:cs typeface="Arial"/>
              </a:rPr>
              <a:t>(Ryan McManus / Harry Wain, </a:t>
            </a:r>
            <a:r>
              <a:rPr lang="en-GB" sz="1800" dirty="0" err="1">
                <a:latin typeface="Arial"/>
                <a:cs typeface="Arial"/>
              </a:rPr>
              <a:t>BwB</a:t>
            </a:r>
            <a:r>
              <a:rPr lang="en-GB" sz="1800" dirty="0">
                <a:latin typeface="Arial"/>
                <a:cs typeface="Arial"/>
              </a:rPr>
              <a:t>)</a:t>
            </a:r>
            <a:endParaRPr lang="en-GB" sz="1800"/>
          </a:p>
          <a:p>
            <a:pPr marL="0" indent="0">
              <a:buNone/>
            </a:pPr>
            <a:r>
              <a:rPr lang="en-GB" sz="1800" b="1" dirty="0">
                <a:latin typeface="Arial"/>
                <a:cs typeface="Arial"/>
              </a:rPr>
              <a:t>11.50-12.00 Q&amp;A</a:t>
            </a:r>
          </a:p>
          <a:p>
            <a:pPr marL="0" indent="0">
              <a:lnSpc>
                <a:spcPct val="100000"/>
              </a:lnSpc>
              <a:buNone/>
            </a:pPr>
            <a:r>
              <a:rPr lang="en-GB" sz="1800" dirty="0">
                <a:latin typeface="Arial"/>
                <a:cs typeface="Arial"/>
              </a:rPr>
              <a:t>Please feel free to record your questions in the chat as we go. If we won´t manage to answer all questions during the session, we will follow up by email. All questions and answers from both sessions will be assembled in a FAQ document and posted on the </a:t>
            </a:r>
            <a:r>
              <a:rPr lang="en-GB" sz="1800" dirty="0" err="1">
                <a:latin typeface="Arial"/>
                <a:cs typeface="Arial"/>
              </a:rPr>
              <a:t>NetZeroCities</a:t>
            </a:r>
            <a:r>
              <a:rPr lang="en-GB" sz="1800" dirty="0">
                <a:latin typeface="Arial"/>
                <a:cs typeface="Arial"/>
              </a:rPr>
              <a:t> portal together with the recording of the session.  </a:t>
            </a:r>
          </a:p>
        </p:txBody>
      </p:sp>
    </p:spTree>
    <p:extLst>
      <p:ext uri="{BB962C8B-B14F-4D97-AF65-F5344CB8AC3E}">
        <p14:creationId xmlns:p14="http://schemas.microsoft.com/office/powerpoint/2010/main" val="36763947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a:extLst>
            <a:ext uri="{FF2B5EF4-FFF2-40B4-BE49-F238E27FC236}">
              <a16:creationId xmlns:a16="http://schemas.microsoft.com/office/drawing/2014/main" id="{9064A80B-D7C5-9308-6076-B96C8921C0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7061D3-1A5A-3169-3D60-20D0C6090B75}"/>
              </a:ext>
            </a:extLst>
          </p:cNvPr>
          <p:cNvSpPr>
            <a:spLocks noGrp="1"/>
          </p:cNvSpPr>
          <p:nvPr>
            <p:ph type="title"/>
          </p:nvPr>
        </p:nvSpPr>
        <p:spPr>
          <a:xfrm>
            <a:off x="838200" y="1379974"/>
            <a:ext cx="11134724" cy="2225675"/>
          </a:xfrm>
        </p:spPr>
        <p:txBody>
          <a:bodyPr>
            <a:normAutofit/>
          </a:bodyPr>
          <a:lstStyle/>
          <a:p>
            <a:r>
              <a:rPr lang="en-GB">
                <a:latin typeface="Arial"/>
                <a:cs typeface="Arial"/>
              </a:rPr>
              <a:t>About process:</a:t>
            </a:r>
            <a:endParaRPr lang="en-US" b="0">
              <a:solidFill>
                <a:srgbClr val="000000"/>
              </a:solidFill>
              <a:latin typeface="Arial"/>
              <a:cs typeface="Arial"/>
            </a:endParaRPr>
          </a:p>
        </p:txBody>
      </p:sp>
      <p:sp>
        <p:nvSpPr>
          <p:cNvPr id="3" name="Text Placeholder 2">
            <a:extLst>
              <a:ext uri="{FF2B5EF4-FFF2-40B4-BE49-F238E27FC236}">
                <a16:creationId xmlns:a16="http://schemas.microsoft.com/office/drawing/2014/main" id="{B16F41F8-14B2-79DE-B287-159B68DDF3A6}"/>
              </a:ext>
            </a:extLst>
          </p:cNvPr>
          <p:cNvSpPr>
            <a:spLocks noGrp="1"/>
          </p:cNvSpPr>
          <p:nvPr>
            <p:ph type="body" idx="1"/>
          </p:nvPr>
        </p:nvSpPr>
        <p:spPr/>
        <p:txBody>
          <a:bodyPr vert="horz" lIns="91440" tIns="45720" rIns="91440" bIns="45720" rtlCol="0" anchor="t">
            <a:normAutofit/>
          </a:bodyPr>
          <a:lstStyle/>
          <a:p>
            <a:r>
              <a:rPr lang="en-US">
                <a:latin typeface="Arial"/>
                <a:cs typeface="Arial"/>
              </a:rPr>
              <a:t>How does the Climate City Contract iteration process unfold with </a:t>
            </a:r>
            <a:r>
              <a:rPr lang="en-US" err="1">
                <a:latin typeface="Arial"/>
                <a:cs typeface="Arial"/>
              </a:rPr>
              <a:t>NetZeroCities</a:t>
            </a:r>
            <a:r>
              <a:rPr lang="en-US">
                <a:latin typeface="Arial"/>
                <a:cs typeface="Arial"/>
              </a:rPr>
              <a:t>?</a:t>
            </a:r>
          </a:p>
          <a:p>
            <a:endParaRPr lang="en-US"/>
          </a:p>
        </p:txBody>
      </p:sp>
    </p:spTree>
    <p:extLst>
      <p:ext uri="{BB962C8B-B14F-4D97-AF65-F5344CB8AC3E}">
        <p14:creationId xmlns:p14="http://schemas.microsoft.com/office/powerpoint/2010/main" val="2482319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518AD96-76E0-3750-8C86-041E3AD57268}"/>
            </a:ext>
          </a:extLst>
        </p:cNvPr>
        <p:cNvGrpSpPr/>
        <p:nvPr/>
      </p:nvGrpSpPr>
      <p:grpSpPr>
        <a:xfrm>
          <a:off x="0" y="0"/>
          <a:ext cx="0" cy="0"/>
          <a:chOff x="0" y="0"/>
          <a:chExt cx="0" cy="0"/>
        </a:xfrm>
      </p:grpSpPr>
      <p:pic>
        <p:nvPicPr>
          <p:cNvPr id="60" name="Picture 59" descr="A diagram of a climate change process&#10;&#10;Description automatically generated">
            <a:extLst>
              <a:ext uri="{FF2B5EF4-FFF2-40B4-BE49-F238E27FC236}">
                <a16:creationId xmlns:a16="http://schemas.microsoft.com/office/drawing/2014/main" id="{9599EE4D-3732-6D0D-AA19-AFF3958BC414}"/>
              </a:ext>
            </a:extLst>
          </p:cNvPr>
          <p:cNvPicPr>
            <a:picLocks noChangeAspect="1"/>
          </p:cNvPicPr>
          <p:nvPr/>
        </p:nvPicPr>
        <p:blipFill rotWithShape="1">
          <a:blip r:embed="rId3"/>
          <a:srcRect r="3124"/>
          <a:stretch/>
        </p:blipFill>
        <p:spPr>
          <a:xfrm>
            <a:off x="235120" y="1711961"/>
            <a:ext cx="4092259" cy="4619841"/>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graphicFrame>
        <p:nvGraphicFramePr>
          <p:cNvPr id="9" name="TextBox 5">
            <a:extLst>
              <a:ext uri="{FF2B5EF4-FFF2-40B4-BE49-F238E27FC236}">
                <a16:creationId xmlns:a16="http://schemas.microsoft.com/office/drawing/2014/main" id="{A84507A8-8D06-4218-95E7-577ED6F94694}"/>
              </a:ext>
            </a:extLst>
          </p:cNvPr>
          <p:cNvGraphicFramePr>
            <a:graphicFrameLocks/>
          </p:cNvGraphicFramePr>
          <p:nvPr/>
        </p:nvGraphicFramePr>
        <p:xfrm>
          <a:off x="4512484" y="1714914"/>
          <a:ext cx="7132779" cy="475466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7" name="Title 1">
            <a:extLst>
              <a:ext uri="{FF2B5EF4-FFF2-40B4-BE49-F238E27FC236}">
                <a16:creationId xmlns:a16="http://schemas.microsoft.com/office/drawing/2014/main" id="{5933F2AA-F27D-B3F2-2202-D086D8D33C6E}"/>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3600" b="1" kern="1200">
                <a:solidFill>
                  <a:srgbClr val="0D5364"/>
                </a:solidFill>
                <a:latin typeface="Arial" panose="020B0604020202020204" pitchFamily="34" charset="0"/>
                <a:ea typeface="+mj-ea"/>
                <a:cs typeface="Arial" panose="020B0604020202020204" pitchFamily="34" charset="0"/>
              </a:defRPr>
            </a:lvl1pPr>
          </a:lstStyle>
          <a:p>
            <a:r>
              <a:rPr lang="en-US">
                <a:latin typeface="Arial"/>
                <a:cs typeface="Arial"/>
              </a:rPr>
              <a:t>Why undertake a CCC iteration?</a:t>
            </a:r>
            <a:endParaRPr lang="en-US"/>
          </a:p>
        </p:txBody>
      </p:sp>
    </p:spTree>
    <p:extLst>
      <p:ext uri="{BB962C8B-B14F-4D97-AF65-F5344CB8AC3E}">
        <p14:creationId xmlns:p14="http://schemas.microsoft.com/office/powerpoint/2010/main" val="10023470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C76D9A-674C-3281-85D4-9F3D3BC8EB65}"/>
            </a:ext>
          </a:extLst>
        </p:cNvPr>
        <p:cNvGrpSpPr/>
        <p:nvPr/>
      </p:nvGrpSpPr>
      <p:grpSpPr>
        <a:xfrm>
          <a:off x="0" y="0"/>
          <a:ext cx="0" cy="0"/>
          <a:chOff x="0" y="0"/>
          <a:chExt cx="0" cy="0"/>
        </a:xfrm>
      </p:grpSpPr>
      <p:pic>
        <p:nvPicPr>
          <p:cNvPr id="2" name="Content Placeholder 1" descr="A graph of key areas for future development&#10;&#10;AI-generated content may be incorrect.">
            <a:extLst>
              <a:ext uri="{FF2B5EF4-FFF2-40B4-BE49-F238E27FC236}">
                <a16:creationId xmlns:a16="http://schemas.microsoft.com/office/drawing/2014/main" id="{6C082363-A4F0-FBFE-C5C7-0B975FF1B420}"/>
              </a:ext>
            </a:extLst>
          </p:cNvPr>
          <p:cNvPicPr>
            <a:picLocks noGrp="1" noChangeAspect="1"/>
          </p:cNvPicPr>
          <p:nvPr>
            <p:ph idx="1"/>
          </p:nvPr>
        </p:nvPicPr>
        <p:blipFill>
          <a:blip r:embed="rId2"/>
          <a:stretch>
            <a:fillRect/>
          </a:stretch>
        </p:blipFill>
        <p:spPr>
          <a:xfrm>
            <a:off x="4407656" y="1549835"/>
            <a:ext cx="6805685" cy="5166753"/>
          </a:xfrm>
        </p:spPr>
      </p:pic>
      <p:pic>
        <p:nvPicPr>
          <p:cNvPr id="6" name="Picture 5" descr="A diagram of a climate change process&#10;&#10;Description automatically generated">
            <a:extLst>
              <a:ext uri="{FF2B5EF4-FFF2-40B4-BE49-F238E27FC236}">
                <a16:creationId xmlns:a16="http://schemas.microsoft.com/office/drawing/2014/main" id="{9DEDE307-51B0-B9F3-7569-62C9D398ECDC}"/>
              </a:ext>
            </a:extLst>
          </p:cNvPr>
          <p:cNvPicPr>
            <a:picLocks noChangeAspect="1"/>
          </p:cNvPicPr>
          <p:nvPr/>
        </p:nvPicPr>
        <p:blipFill rotWithShape="1">
          <a:blip r:embed="rId3"/>
          <a:srcRect r="3124"/>
          <a:stretch/>
        </p:blipFill>
        <p:spPr>
          <a:xfrm>
            <a:off x="235120" y="1711961"/>
            <a:ext cx="4092259" cy="4619841"/>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8" name="Title 1">
            <a:extLst>
              <a:ext uri="{FF2B5EF4-FFF2-40B4-BE49-F238E27FC236}">
                <a16:creationId xmlns:a16="http://schemas.microsoft.com/office/drawing/2014/main" id="{A84E9909-3AFB-476F-F70C-A59F2F6FD95E}"/>
              </a:ext>
            </a:extLst>
          </p:cNvPr>
          <p:cNvSpPr>
            <a:spLocks noGrp="1"/>
          </p:cNvSpPr>
          <p:nvPr>
            <p:ph type="title"/>
          </p:nvPr>
        </p:nvSpPr>
        <p:spPr>
          <a:xfrm>
            <a:off x="838200" y="365125"/>
            <a:ext cx="10515600" cy="1325563"/>
          </a:xfrm>
        </p:spPr>
        <p:txBody>
          <a:bodyPr/>
          <a:lstStyle/>
          <a:p>
            <a:r>
              <a:rPr lang="en-US">
                <a:latin typeface="Arial"/>
                <a:cs typeface="Arial"/>
              </a:rPr>
              <a:t>Why undertake a CCC iteration?</a:t>
            </a:r>
            <a:endParaRPr lang="en-US"/>
          </a:p>
        </p:txBody>
      </p:sp>
    </p:spTree>
    <p:extLst>
      <p:ext uri="{BB962C8B-B14F-4D97-AF65-F5344CB8AC3E}">
        <p14:creationId xmlns:p14="http://schemas.microsoft.com/office/powerpoint/2010/main" val="3496764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58C510B-4272-67D6-AAB7-CEF158D614C7}"/>
              </a:ext>
            </a:extLst>
          </p:cNvPr>
          <p:cNvSpPr>
            <a:spLocks noGrp="1"/>
          </p:cNvSpPr>
          <p:nvPr>
            <p:ph idx="1"/>
          </p:nvPr>
        </p:nvSpPr>
        <p:spPr>
          <a:xfrm>
            <a:off x="838200" y="2016867"/>
            <a:ext cx="4848225" cy="3863980"/>
          </a:xfrm>
        </p:spPr>
        <p:txBody>
          <a:bodyPr vert="horz" lIns="91440" tIns="45720" rIns="91440" bIns="45720" rtlCol="0" anchor="t">
            <a:normAutofit/>
          </a:bodyPr>
          <a:lstStyle/>
          <a:p>
            <a:pPr marL="0" indent="0">
              <a:buNone/>
            </a:pPr>
            <a:r>
              <a:rPr lang="en-GB" sz="1800">
                <a:effectLst/>
                <a:latin typeface="Arial"/>
                <a:ea typeface="Calibri"/>
                <a:cs typeface="Arial"/>
              </a:rPr>
              <a:t>Most </a:t>
            </a:r>
            <a:r>
              <a:rPr lang="en-GB" sz="1800">
                <a:latin typeface="Arial"/>
                <a:ea typeface="Calibri"/>
                <a:cs typeface="Arial"/>
              </a:rPr>
              <a:t>Mission Cities</a:t>
            </a:r>
            <a:r>
              <a:rPr lang="en-GB" sz="1800">
                <a:effectLst/>
                <a:latin typeface="Arial"/>
                <a:ea typeface="Calibri"/>
                <a:cs typeface="Arial"/>
              </a:rPr>
              <a:t> expressed the intention of updating their CCC yearly or every two years. </a:t>
            </a:r>
            <a:endParaRPr lang="en-US"/>
          </a:p>
        </p:txBody>
      </p:sp>
      <p:graphicFrame>
        <p:nvGraphicFramePr>
          <p:cNvPr id="6" name="Chart 5">
            <a:extLst>
              <a:ext uri="{FF2B5EF4-FFF2-40B4-BE49-F238E27FC236}">
                <a16:creationId xmlns:a16="http://schemas.microsoft.com/office/drawing/2014/main" id="{5FF2C393-FA35-289E-2F7A-AFC039D98620}"/>
              </a:ext>
              <a:ext uri="{147F2762-F138-4A5C-976F-8EAC2B608ADB}">
                <a16:predDERef xmlns:a16="http://schemas.microsoft.com/office/drawing/2014/main" pred="{1BE8D968-4523-CAC2-05B5-F1F4D294D00B}"/>
              </a:ext>
            </a:extLst>
          </p:cNvPr>
          <p:cNvGraphicFramePr>
            <a:graphicFrameLocks/>
          </p:cNvGraphicFramePr>
          <p:nvPr/>
        </p:nvGraphicFramePr>
        <p:xfrm>
          <a:off x="5690112" y="1685661"/>
          <a:ext cx="6139016" cy="4174407"/>
        </p:xfrm>
        <a:graphic>
          <a:graphicData uri="http://schemas.openxmlformats.org/drawingml/2006/chart">
            <c:chart xmlns:c="http://schemas.openxmlformats.org/drawingml/2006/chart" xmlns:r="http://schemas.openxmlformats.org/officeDocument/2006/relationships" r:id="rId2"/>
          </a:graphicData>
        </a:graphic>
      </p:graphicFrame>
      <p:sp>
        <p:nvSpPr>
          <p:cNvPr id="10" name="Title 1">
            <a:extLst>
              <a:ext uri="{FF2B5EF4-FFF2-40B4-BE49-F238E27FC236}">
                <a16:creationId xmlns:a16="http://schemas.microsoft.com/office/drawing/2014/main" id="{48D417FD-515E-7E5B-CA06-487624DE2AC6}"/>
              </a:ext>
            </a:extLst>
          </p:cNvPr>
          <p:cNvSpPr>
            <a:spLocks noGrp="1"/>
          </p:cNvSpPr>
          <p:nvPr>
            <p:ph type="title"/>
          </p:nvPr>
        </p:nvSpPr>
        <p:spPr>
          <a:xfrm>
            <a:off x="838200" y="365125"/>
            <a:ext cx="10515600" cy="1325563"/>
          </a:xfrm>
        </p:spPr>
        <p:txBody>
          <a:bodyPr/>
          <a:lstStyle/>
          <a:p>
            <a:r>
              <a:rPr lang="en-US">
                <a:latin typeface="Arial"/>
                <a:cs typeface="Arial"/>
              </a:rPr>
              <a:t>When undertake a CCC iteration?</a:t>
            </a:r>
            <a:endParaRPr lang="en-US"/>
          </a:p>
        </p:txBody>
      </p:sp>
    </p:spTree>
    <p:extLst>
      <p:ext uri="{BB962C8B-B14F-4D97-AF65-F5344CB8AC3E}">
        <p14:creationId xmlns:p14="http://schemas.microsoft.com/office/powerpoint/2010/main" val="33687816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AD12F9A-A168-6521-5B2A-6EC27348859A}"/>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D7D09634-51A0-7C05-9D1C-3D5F74F03422}"/>
              </a:ext>
            </a:extLst>
          </p:cNvPr>
          <p:cNvSpPr>
            <a:spLocks noGrp="1"/>
          </p:cNvSpPr>
          <p:nvPr>
            <p:ph type="title"/>
          </p:nvPr>
        </p:nvSpPr>
        <p:spPr/>
        <p:txBody>
          <a:bodyPr vert="horz" lIns="91440" tIns="45720" rIns="91440" bIns="45720" rtlCol="0" anchor="t">
            <a:normAutofit/>
          </a:bodyPr>
          <a:lstStyle/>
          <a:p>
            <a:pPr>
              <a:lnSpc>
                <a:spcPct val="100000"/>
              </a:lnSpc>
            </a:pPr>
            <a:r>
              <a:rPr lang="en-US" kern="1200">
                <a:latin typeface="Arial "/>
                <a:cs typeface="+mj-cs"/>
              </a:rPr>
              <a:t>CCC iterations </a:t>
            </a:r>
            <a:r>
              <a:rPr lang="en-US">
                <a:latin typeface="Arial "/>
                <a:cs typeface="+mj-cs"/>
              </a:rPr>
              <a:t>as a city-driven process </a:t>
            </a:r>
            <a:r>
              <a:rPr lang="en-US" kern="1200">
                <a:latin typeface="+mj-lt"/>
                <a:ea typeface="+mj-ea"/>
                <a:cs typeface="+mj-cs"/>
              </a:rPr>
              <a:t> </a:t>
            </a:r>
            <a:endParaRPr lang="en-US">
              <a:ea typeface="+mj-ea"/>
              <a:cs typeface="+mj-cs"/>
            </a:endParaRPr>
          </a:p>
        </p:txBody>
      </p:sp>
      <p:sp>
        <p:nvSpPr>
          <p:cNvPr id="26" name="Content Placeholder 25">
            <a:extLst>
              <a:ext uri="{FF2B5EF4-FFF2-40B4-BE49-F238E27FC236}">
                <a16:creationId xmlns:a16="http://schemas.microsoft.com/office/drawing/2014/main" id="{77DCCAE1-8B48-E580-37A6-AE79322E2908}"/>
              </a:ext>
            </a:extLst>
          </p:cNvPr>
          <p:cNvSpPr>
            <a:spLocks noGrp="1"/>
          </p:cNvSpPr>
          <p:nvPr>
            <p:ph idx="1"/>
          </p:nvPr>
        </p:nvSpPr>
        <p:spPr>
          <a:xfrm>
            <a:off x="838200" y="2016867"/>
            <a:ext cx="6754762" cy="3863980"/>
          </a:xfrm>
        </p:spPr>
        <p:txBody>
          <a:bodyPr vert="horz" lIns="91440" tIns="45720" rIns="91440" bIns="45720" rtlCol="0" anchor="t">
            <a:normAutofit/>
          </a:bodyPr>
          <a:lstStyle/>
          <a:p>
            <a:r>
              <a:rPr lang="en-US" sz="1800" b="1">
                <a:latin typeface="Arial"/>
                <a:cs typeface="Arial"/>
              </a:rPr>
              <a:t>Flexible timeline </a:t>
            </a:r>
            <a:r>
              <a:rPr lang="en-US" sz="1800">
                <a:latin typeface="Arial"/>
                <a:cs typeface="Arial"/>
              </a:rPr>
              <a:t>– recommended every two years </a:t>
            </a:r>
          </a:p>
          <a:p>
            <a:r>
              <a:rPr lang="en-US" sz="1800" b="1">
                <a:latin typeface="Arial"/>
                <a:cs typeface="Arial"/>
              </a:rPr>
              <a:t>Modular</a:t>
            </a:r>
            <a:r>
              <a:rPr lang="en-US" sz="1800">
                <a:latin typeface="Arial"/>
                <a:cs typeface="Arial"/>
              </a:rPr>
              <a:t> </a:t>
            </a:r>
            <a:r>
              <a:rPr lang="en-US" sz="1800" b="1">
                <a:latin typeface="Arial"/>
                <a:cs typeface="Arial"/>
              </a:rPr>
              <a:t>scope </a:t>
            </a:r>
            <a:r>
              <a:rPr lang="en-US" sz="1800">
                <a:latin typeface="Arial"/>
                <a:cs typeface="Arial"/>
              </a:rPr>
              <a:t>- cities set their own </a:t>
            </a:r>
            <a:r>
              <a:rPr lang="en-IE" sz="1800">
                <a:latin typeface="Arial"/>
                <a:cs typeface="Arial"/>
              </a:rPr>
              <a:t> ambitions with the iteration</a:t>
            </a:r>
            <a:endParaRPr lang="en-US" sz="1800">
              <a:solidFill>
                <a:srgbClr val="000000"/>
              </a:solidFill>
              <a:latin typeface="Arial"/>
              <a:cs typeface="Arial"/>
            </a:endParaRPr>
          </a:p>
          <a:p>
            <a:r>
              <a:rPr lang="en-IE" sz="1800" b="1">
                <a:latin typeface="Arial"/>
                <a:cs typeface="Arial"/>
              </a:rPr>
              <a:t>City-facing guidance</a:t>
            </a:r>
            <a:r>
              <a:rPr lang="en-IE" sz="1800">
                <a:latin typeface="Arial"/>
                <a:cs typeface="Arial"/>
              </a:rPr>
              <a:t> responding to city priorities and drawing on examples of city best-practice</a:t>
            </a:r>
          </a:p>
          <a:p>
            <a:r>
              <a:rPr lang="en-IE" sz="1800" b="1">
                <a:latin typeface="Arial"/>
                <a:cs typeface="Arial"/>
              </a:rPr>
              <a:t>Tailored support</a:t>
            </a:r>
            <a:r>
              <a:rPr lang="en-IE" sz="1800">
                <a:latin typeface="Arial"/>
                <a:cs typeface="Arial"/>
              </a:rPr>
              <a:t> from the Mission Platform: two optional tracks based on city needs </a:t>
            </a:r>
            <a:endParaRPr lang="en-IE" sz="1800">
              <a:solidFill>
                <a:srgbClr val="000000"/>
              </a:solidFill>
              <a:latin typeface="Arial"/>
              <a:cs typeface="Arial"/>
            </a:endParaRPr>
          </a:p>
          <a:p>
            <a:pPr marL="971550" lvl="1" indent="-285750">
              <a:buFont typeface="Courier New,monospace" panose="020B0604020202020204" pitchFamily="34" charset="0"/>
              <a:buChar char="o"/>
            </a:pPr>
            <a:endParaRPr lang="en-US" sz="1900">
              <a:solidFill>
                <a:srgbClr val="000000"/>
              </a:solidFill>
              <a:latin typeface="Calibri"/>
              <a:ea typeface="Calibri"/>
              <a:cs typeface="Calibri"/>
            </a:endParaRPr>
          </a:p>
          <a:p>
            <a:endParaRPr lang="en-US" sz="1800">
              <a:solidFill>
                <a:srgbClr val="000000"/>
              </a:solidFill>
            </a:endParaRPr>
          </a:p>
          <a:p>
            <a:endParaRPr lang="en-US"/>
          </a:p>
        </p:txBody>
      </p:sp>
      <p:pic>
        <p:nvPicPr>
          <p:cNvPr id="30" name="Picture 29" descr="A diagram of a climate change process&#10;&#10;Description automatically generated">
            <a:extLst>
              <a:ext uri="{FF2B5EF4-FFF2-40B4-BE49-F238E27FC236}">
                <a16:creationId xmlns:a16="http://schemas.microsoft.com/office/drawing/2014/main" id="{F46D9F12-2307-D629-1F92-98CD8C2EFAD0}"/>
              </a:ext>
            </a:extLst>
          </p:cNvPr>
          <p:cNvPicPr>
            <a:picLocks noChangeAspect="1"/>
          </p:cNvPicPr>
          <p:nvPr/>
        </p:nvPicPr>
        <p:blipFill rotWithShape="1">
          <a:blip r:embed="rId2"/>
          <a:srcRect r="3124"/>
          <a:stretch/>
        </p:blipFill>
        <p:spPr>
          <a:xfrm>
            <a:off x="7589649" y="1254194"/>
            <a:ext cx="4092259" cy="4619841"/>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8573925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504A24B-9A9F-26AD-42C7-B0210FDEBB93}"/>
            </a:ext>
          </a:extLst>
        </p:cNvPr>
        <p:cNvGrpSpPr/>
        <p:nvPr/>
      </p:nvGrpSpPr>
      <p:grpSpPr>
        <a:xfrm>
          <a:off x="0" y="0"/>
          <a:ext cx="0" cy="0"/>
          <a:chOff x="0" y="0"/>
          <a:chExt cx="0" cy="0"/>
        </a:xfrm>
      </p:grpSpPr>
      <p:pic>
        <p:nvPicPr>
          <p:cNvPr id="4" name="Picture 3" descr="A diagram of a mission&#10;&#10;AI-generated content may be incorrect.">
            <a:extLst>
              <a:ext uri="{FF2B5EF4-FFF2-40B4-BE49-F238E27FC236}">
                <a16:creationId xmlns:a16="http://schemas.microsoft.com/office/drawing/2014/main" id="{FBA5A1DA-D078-4CE8-2B1F-FFE3740EEE7B}"/>
              </a:ext>
            </a:extLst>
          </p:cNvPr>
          <p:cNvPicPr>
            <a:picLocks noChangeAspect="1"/>
          </p:cNvPicPr>
          <p:nvPr/>
        </p:nvPicPr>
        <p:blipFill>
          <a:blip r:embed="rId2"/>
          <a:srcRect t="30011" r="1082" b="6134"/>
          <a:stretch>
            <a:fillRect/>
          </a:stretch>
        </p:blipFill>
        <p:spPr>
          <a:xfrm>
            <a:off x="2528994" y="11546"/>
            <a:ext cx="7497134" cy="6842497"/>
          </a:xfrm>
          <a:prstGeom prst="rect">
            <a:avLst/>
          </a:prstGeom>
        </p:spPr>
      </p:pic>
      <p:sp>
        <p:nvSpPr>
          <p:cNvPr id="8" name="TextBox 7">
            <a:extLst>
              <a:ext uri="{FF2B5EF4-FFF2-40B4-BE49-F238E27FC236}">
                <a16:creationId xmlns:a16="http://schemas.microsoft.com/office/drawing/2014/main" id="{1EC92D92-EBA4-9B80-3A41-357EAB79C47B}"/>
              </a:ext>
            </a:extLst>
          </p:cNvPr>
          <p:cNvSpPr txBox="1"/>
          <p:nvPr/>
        </p:nvSpPr>
        <p:spPr>
          <a:xfrm>
            <a:off x="432261" y="920316"/>
            <a:ext cx="2082801" cy="1200329"/>
          </a:xfrm>
          <a:prstGeom prst="rect">
            <a:avLst/>
          </a:prstGeom>
          <a:ln w="28575">
            <a:solidFill>
              <a:schemeClr val="accent5"/>
            </a:solidFill>
          </a:ln>
        </p:spPr>
        <p:style>
          <a:lnRef idx="2">
            <a:schemeClr val="accent4"/>
          </a:lnRef>
          <a:fillRef idx="1">
            <a:schemeClr val="lt1"/>
          </a:fillRef>
          <a:effectRef idx="0">
            <a:schemeClr val="accent4"/>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chemeClr val="tx2"/>
                </a:solidFill>
                <a:ea typeface="+mn-lt"/>
                <a:cs typeface="+mn-lt"/>
              </a:rPr>
              <a:t>Step 1. </a:t>
            </a:r>
            <a:endParaRPr lang="en-US">
              <a:solidFill>
                <a:schemeClr val="tx2"/>
              </a:solidFill>
            </a:endParaRPr>
          </a:p>
          <a:p>
            <a:r>
              <a:rPr lang="en-US" b="1">
                <a:solidFill>
                  <a:schemeClr val="tx2"/>
                </a:solidFill>
                <a:ea typeface="+mn-lt"/>
                <a:cs typeface="+mn-lt"/>
              </a:rPr>
              <a:t>Discuss your CCC iteration plan with your City Advisor. </a:t>
            </a:r>
            <a:endParaRPr lang="en-US">
              <a:solidFill>
                <a:schemeClr val="tx2"/>
              </a:solidFill>
            </a:endParaRPr>
          </a:p>
        </p:txBody>
      </p:sp>
      <p:cxnSp>
        <p:nvCxnSpPr>
          <p:cNvPr id="10" name="Connector: Elbow 9">
            <a:extLst>
              <a:ext uri="{FF2B5EF4-FFF2-40B4-BE49-F238E27FC236}">
                <a16:creationId xmlns:a16="http://schemas.microsoft.com/office/drawing/2014/main" id="{E2226F3D-BE3A-499F-BE53-B28086060EC2}"/>
              </a:ext>
            </a:extLst>
          </p:cNvPr>
          <p:cNvCxnSpPr/>
          <p:nvPr/>
        </p:nvCxnSpPr>
        <p:spPr>
          <a:xfrm>
            <a:off x="2501779" y="1498088"/>
            <a:ext cx="2618311" cy="223527"/>
          </a:xfrm>
          <a:prstGeom prst="bentConnector3">
            <a:avLst/>
          </a:prstGeom>
          <a:ln>
            <a:tailEnd type="triangle"/>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85314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FF856FF-2029-9DE7-FC39-5F2267D54D8D}"/>
            </a:ext>
          </a:extLst>
        </p:cNvPr>
        <p:cNvGrpSpPr/>
        <p:nvPr/>
      </p:nvGrpSpPr>
      <p:grpSpPr>
        <a:xfrm>
          <a:off x="0" y="0"/>
          <a:ext cx="0" cy="0"/>
          <a:chOff x="0" y="0"/>
          <a:chExt cx="0" cy="0"/>
        </a:xfrm>
      </p:grpSpPr>
      <p:pic>
        <p:nvPicPr>
          <p:cNvPr id="4" name="Picture 3" descr="A diagram of a mission&#10;&#10;AI-generated content may be incorrect.">
            <a:extLst>
              <a:ext uri="{FF2B5EF4-FFF2-40B4-BE49-F238E27FC236}">
                <a16:creationId xmlns:a16="http://schemas.microsoft.com/office/drawing/2014/main" id="{6064E197-B005-C297-6118-5FCC5A0220AD}"/>
              </a:ext>
            </a:extLst>
          </p:cNvPr>
          <p:cNvPicPr>
            <a:picLocks noChangeAspect="1"/>
          </p:cNvPicPr>
          <p:nvPr/>
        </p:nvPicPr>
        <p:blipFill>
          <a:blip r:embed="rId2"/>
          <a:srcRect t="30011" r="1082" b="6134"/>
          <a:stretch>
            <a:fillRect/>
          </a:stretch>
        </p:blipFill>
        <p:spPr>
          <a:xfrm>
            <a:off x="2528994" y="11546"/>
            <a:ext cx="7497134" cy="6842497"/>
          </a:xfrm>
          <a:prstGeom prst="rect">
            <a:avLst/>
          </a:prstGeom>
        </p:spPr>
      </p:pic>
      <p:sp>
        <p:nvSpPr>
          <p:cNvPr id="8" name="TextBox 7">
            <a:extLst>
              <a:ext uri="{FF2B5EF4-FFF2-40B4-BE49-F238E27FC236}">
                <a16:creationId xmlns:a16="http://schemas.microsoft.com/office/drawing/2014/main" id="{CCCF3399-4C83-6EF5-5866-DE4E809AEF7A}"/>
              </a:ext>
            </a:extLst>
          </p:cNvPr>
          <p:cNvSpPr txBox="1"/>
          <p:nvPr/>
        </p:nvSpPr>
        <p:spPr>
          <a:xfrm>
            <a:off x="432261" y="1753753"/>
            <a:ext cx="2082801" cy="1477328"/>
          </a:xfrm>
          <a:prstGeom prst="rect">
            <a:avLst/>
          </a:prstGeom>
          <a:ln w="28575">
            <a:solidFill>
              <a:schemeClr val="accent5"/>
            </a:solidFill>
          </a:ln>
        </p:spPr>
        <p:style>
          <a:lnRef idx="2">
            <a:schemeClr val="accent4"/>
          </a:lnRef>
          <a:fillRef idx="1">
            <a:schemeClr val="lt1"/>
          </a:fillRef>
          <a:effectRef idx="0">
            <a:schemeClr val="accent4"/>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chemeClr val="tx2"/>
                </a:solidFill>
                <a:ea typeface="+mn-lt"/>
                <a:cs typeface="+mn-lt"/>
              </a:rPr>
              <a:t>Step 2: </a:t>
            </a:r>
            <a:endParaRPr lang="en-US">
              <a:solidFill>
                <a:schemeClr val="tx2"/>
              </a:solidFill>
              <a:ea typeface="Calibri"/>
              <a:cs typeface="Calibri"/>
            </a:endParaRPr>
          </a:p>
          <a:p>
            <a:r>
              <a:rPr lang="en-US" b="1">
                <a:solidFill>
                  <a:schemeClr val="tx2"/>
                </a:solidFill>
                <a:ea typeface="+mn-lt"/>
                <a:cs typeface="+mn-lt"/>
              </a:rPr>
              <a:t>Determine the appropriate CCC iteration support for your needs </a:t>
            </a:r>
            <a:endParaRPr lang="en-US">
              <a:solidFill>
                <a:schemeClr val="tx2"/>
              </a:solidFill>
              <a:ea typeface="Calibri"/>
              <a:cs typeface="Calibri"/>
            </a:endParaRPr>
          </a:p>
        </p:txBody>
      </p:sp>
      <p:cxnSp>
        <p:nvCxnSpPr>
          <p:cNvPr id="10" name="Connector: Elbow 9">
            <a:extLst>
              <a:ext uri="{FF2B5EF4-FFF2-40B4-BE49-F238E27FC236}">
                <a16:creationId xmlns:a16="http://schemas.microsoft.com/office/drawing/2014/main" id="{E5EC7CB0-AC34-A9F3-91BC-7E824F13B4A7}"/>
              </a:ext>
            </a:extLst>
          </p:cNvPr>
          <p:cNvCxnSpPr/>
          <p:nvPr/>
        </p:nvCxnSpPr>
        <p:spPr>
          <a:xfrm flipV="1">
            <a:off x="2525591" y="2483616"/>
            <a:ext cx="832374" cy="2691"/>
          </a:xfrm>
          <a:prstGeom prst="bentConnector3">
            <a:avLst/>
          </a:prstGeom>
          <a:ln>
            <a:tailEnd type="triangle"/>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87075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A603B28-B122-9A8C-3F25-479FA6029603}"/>
            </a:ext>
          </a:extLst>
        </p:cNvPr>
        <p:cNvGrpSpPr/>
        <p:nvPr/>
      </p:nvGrpSpPr>
      <p:grpSpPr>
        <a:xfrm>
          <a:off x="0" y="0"/>
          <a:ext cx="0" cy="0"/>
          <a:chOff x="0" y="0"/>
          <a:chExt cx="0" cy="0"/>
        </a:xfrm>
      </p:grpSpPr>
      <p:pic>
        <p:nvPicPr>
          <p:cNvPr id="4" name="Picture 3" descr="A diagram of a mission&#10;&#10;AI-generated content may be incorrect.">
            <a:extLst>
              <a:ext uri="{FF2B5EF4-FFF2-40B4-BE49-F238E27FC236}">
                <a16:creationId xmlns:a16="http://schemas.microsoft.com/office/drawing/2014/main" id="{F63BC28F-1A0A-5B49-5F8C-1482FD4142D3}"/>
              </a:ext>
            </a:extLst>
          </p:cNvPr>
          <p:cNvPicPr>
            <a:picLocks noChangeAspect="1"/>
          </p:cNvPicPr>
          <p:nvPr/>
        </p:nvPicPr>
        <p:blipFill>
          <a:blip r:embed="rId2">
            <a:alphaModFix amt="53000"/>
          </a:blip>
          <a:srcRect t="30011" r="1082" b="6134"/>
          <a:stretch>
            <a:fillRect/>
          </a:stretch>
        </p:blipFill>
        <p:spPr>
          <a:xfrm>
            <a:off x="2528994" y="11546"/>
            <a:ext cx="7497134" cy="6842497"/>
          </a:xfrm>
          <a:prstGeom prst="rect">
            <a:avLst/>
          </a:prstGeom>
        </p:spPr>
      </p:pic>
      <p:sp>
        <p:nvSpPr>
          <p:cNvPr id="8" name="TextBox 7">
            <a:extLst>
              <a:ext uri="{FF2B5EF4-FFF2-40B4-BE49-F238E27FC236}">
                <a16:creationId xmlns:a16="http://schemas.microsoft.com/office/drawing/2014/main" id="{3E7FB86F-050E-26D0-B9D5-A26D97917F48}"/>
              </a:ext>
            </a:extLst>
          </p:cNvPr>
          <p:cNvSpPr txBox="1"/>
          <p:nvPr/>
        </p:nvSpPr>
        <p:spPr>
          <a:xfrm>
            <a:off x="432261" y="1753753"/>
            <a:ext cx="2082801" cy="1477328"/>
          </a:xfrm>
          <a:prstGeom prst="rect">
            <a:avLst/>
          </a:prstGeom>
          <a:ln w="28575">
            <a:noFill/>
          </a:ln>
        </p:spPr>
        <p:style>
          <a:lnRef idx="2">
            <a:schemeClr val="accent4"/>
          </a:lnRef>
          <a:fillRef idx="1">
            <a:schemeClr val="lt1"/>
          </a:fillRef>
          <a:effectRef idx="0">
            <a:schemeClr val="accent4"/>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chemeClr val="tx2"/>
                </a:solidFill>
                <a:ea typeface="+mn-lt"/>
                <a:cs typeface="+mn-lt"/>
              </a:rPr>
              <a:t>Step 2: </a:t>
            </a:r>
            <a:endParaRPr lang="en-US">
              <a:solidFill>
                <a:schemeClr val="tx2"/>
              </a:solidFill>
              <a:ea typeface="Calibri"/>
              <a:cs typeface="Calibri"/>
            </a:endParaRPr>
          </a:p>
          <a:p>
            <a:r>
              <a:rPr lang="en-US" b="1">
                <a:solidFill>
                  <a:schemeClr val="tx2"/>
                </a:solidFill>
                <a:ea typeface="+mn-lt"/>
                <a:cs typeface="+mn-lt"/>
              </a:rPr>
              <a:t>Determine the appropriate CCC iteration support for your needs </a:t>
            </a:r>
            <a:endParaRPr lang="en-US">
              <a:solidFill>
                <a:schemeClr val="tx2"/>
              </a:solidFill>
              <a:ea typeface="Calibri"/>
              <a:cs typeface="Calibri"/>
            </a:endParaRPr>
          </a:p>
        </p:txBody>
      </p:sp>
      <p:cxnSp>
        <p:nvCxnSpPr>
          <p:cNvPr id="10" name="Connector: Elbow 9">
            <a:extLst>
              <a:ext uri="{FF2B5EF4-FFF2-40B4-BE49-F238E27FC236}">
                <a16:creationId xmlns:a16="http://schemas.microsoft.com/office/drawing/2014/main" id="{E2F67E54-0E03-DA2D-7AEB-5508DF852D18}"/>
              </a:ext>
            </a:extLst>
          </p:cNvPr>
          <p:cNvCxnSpPr/>
          <p:nvPr/>
        </p:nvCxnSpPr>
        <p:spPr>
          <a:xfrm flipV="1">
            <a:off x="2501779" y="2424085"/>
            <a:ext cx="856186" cy="895658"/>
          </a:xfrm>
          <a:prstGeom prst="bentConnector3">
            <a:avLst/>
          </a:prstGeom>
          <a:ln>
            <a:tailEnd type="triangle"/>
          </a:ln>
        </p:spPr>
        <p:style>
          <a:lnRef idx="3">
            <a:schemeClr val="accent5"/>
          </a:lnRef>
          <a:fillRef idx="0">
            <a:schemeClr val="accent5"/>
          </a:fillRef>
          <a:effectRef idx="2">
            <a:schemeClr val="accent5"/>
          </a:effectRef>
          <a:fontRef idx="minor">
            <a:schemeClr val="tx1"/>
          </a:fontRef>
        </p:style>
      </p:cxnSp>
      <p:sp>
        <p:nvSpPr>
          <p:cNvPr id="9" name="TextBox 8">
            <a:extLst>
              <a:ext uri="{FF2B5EF4-FFF2-40B4-BE49-F238E27FC236}">
                <a16:creationId xmlns:a16="http://schemas.microsoft.com/office/drawing/2014/main" id="{2E31E71D-5A76-411B-3517-E40934B7A61D}"/>
              </a:ext>
            </a:extLst>
          </p:cNvPr>
          <p:cNvSpPr txBox="1"/>
          <p:nvPr/>
        </p:nvSpPr>
        <p:spPr>
          <a:xfrm>
            <a:off x="434686" y="3234026"/>
            <a:ext cx="5442528" cy="2585323"/>
          </a:xfrm>
          <a:prstGeom prst="rect">
            <a:avLst/>
          </a:prstGeom>
          <a:solidFill>
            <a:schemeClr val="bg1"/>
          </a:solidFill>
          <a:ln>
            <a:solidFill>
              <a:schemeClr val="accent5"/>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ea typeface="Calibri"/>
              <a:cs typeface="Calibri"/>
            </a:endParaRPr>
          </a:p>
          <a:p>
            <a:r>
              <a:rPr lang="en-US" b="1">
                <a:ea typeface="+mn-lt"/>
                <a:cs typeface="+mn-lt"/>
              </a:rPr>
              <a:t>TRACK 1 </a:t>
            </a:r>
          </a:p>
          <a:p>
            <a:r>
              <a:rPr lang="en-US" b="1">
                <a:ea typeface="+mn-lt"/>
                <a:cs typeface="+mn-lt"/>
              </a:rPr>
              <a:t>Self assessment</a:t>
            </a:r>
            <a:r>
              <a:rPr lang="en-US">
                <a:ea typeface="+mn-lt"/>
                <a:cs typeface="+mn-lt"/>
              </a:rPr>
              <a:t>: we provide a bespoke self-reflection tool for you to identify your city´s support needs for CCC iteration </a:t>
            </a:r>
          </a:p>
          <a:p>
            <a:r>
              <a:rPr lang="en-US" b="1">
                <a:ea typeface="+mn-lt"/>
                <a:cs typeface="+mn-lt"/>
              </a:rPr>
              <a:t>Needs-based monitoring support:</a:t>
            </a:r>
            <a:r>
              <a:rPr lang="en-US">
                <a:ea typeface="+mn-lt"/>
                <a:cs typeface="+mn-lt"/>
              </a:rPr>
              <a:t> outcome harvesting, improved MEL system, data-based sense making, overall progress update, NetZeroPlanner </a:t>
            </a:r>
            <a:r>
              <a:rPr lang="en-US" err="1">
                <a:ea typeface="+mn-lt"/>
                <a:cs typeface="+mn-lt"/>
              </a:rPr>
              <a:t>etc</a:t>
            </a:r>
            <a:r>
              <a:rPr lang="en-US">
                <a:ea typeface="+mn-lt"/>
                <a:cs typeface="+mn-lt"/>
              </a:rPr>
              <a:t> </a:t>
            </a:r>
            <a:endParaRPr lang="en-US">
              <a:ea typeface="Calibri"/>
              <a:cs typeface="Calibri"/>
            </a:endParaRPr>
          </a:p>
          <a:p>
            <a:endParaRPr lang="en-US">
              <a:ea typeface="+mn-lt"/>
              <a:cs typeface="+mn-lt"/>
            </a:endParaRPr>
          </a:p>
        </p:txBody>
      </p:sp>
    </p:spTree>
    <p:extLst>
      <p:ext uri="{BB962C8B-B14F-4D97-AF65-F5344CB8AC3E}">
        <p14:creationId xmlns:p14="http://schemas.microsoft.com/office/powerpoint/2010/main" val="29062681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CE3EB7A-D7FC-2B62-23C0-E9141C702515}"/>
            </a:ext>
          </a:extLst>
        </p:cNvPr>
        <p:cNvGrpSpPr/>
        <p:nvPr/>
      </p:nvGrpSpPr>
      <p:grpSpPr>
        <a:xfrm>
          <a:off x="0" y="0"/>
          <a:ext cx="0" cy="0"/>
          <a:chOff x="0" y="0"/>
          <a:chExt cx="0" cy="0"/>
        </a:xfrm>
      </p:grpSpPr>
      <p:pic>
        <p:nvPicPr>
          <p:cNvPr id="4" name="Picture 3" descr="A diagram of a mission&#10;&#10;AI-generated content may be incorrect.">
            <a:extLst>
              <a:ext uri="{FF2B5EF4-FFF2-40B4-BE49-F238E27FC236}">
                <a16:creationId xmlns:a16="http://schemas.microsoft.com/office/drawing/2014/main" id="{0DCD3A39-3886-662F-9862-91F7D4310915}"/>
              </a:ext>
            </a:extLst>
          </p:cNvPr>
          <p:cNvPicPr>
            <a:picLocks noChangeAspect="1"/>
          </p:cNvPicPr>
          <p:nvPr/>
        </p:nvPicPr>
        <p:blipFill>
          <a:blip r:embed="rId2">
            <a:alphaModFix amt="53000"/>
          </a:blip>
          <a:srcRect t="30011" r="1082" b="6134"/>
          <a:stretch>
            <a:fillRect/>
          </a:stretch>
        </p:blipFill>
        <p:spPr>
          <a:xfrm>
            <a:off x="2528994" y="11546"/>
            <a:ext cx="7497134" cy="6842497"/>
          </a:xfrm>
          <a:prstGeom prst="rect">
            <a:avLst/>
          </a:prstGeom>
        </p:spPr>
      </p:pic>
      <p:sp>
        <p:nvSpPr>
          <p:cNvPr id="8" name="TextBox 7">
            <a:extLst>
              <a:ext uri="{FF2B5EF4-FFF2-40B4-BE49-F238E27FC236}">
                <a16:creationId xmlns:a16="http://schemas.microsoft.com/office/drawing/2014/main" id="{77282BB8-FC0E-CE1E-86DF-BBA66806346D}"/>
              </a:ext>
            </a:extLst>
          </p:cNvPr>
          <p:cNvSpPr txBox="1"/>
          <p:nvPr/>
        </p:nvSpPr>
        <p:spPr>
          <a:xfrm>
            <a:off x="432261" y="1753753"/>
            <a:ext cx="2082801" cy="1477328"/>
          </a:xfrm>
          <a:prstGeom prst="rect">
            <a:avLst/>
          </a:prstGeom>
          <a:ln w="28575">
            <a:noFill/>
          </a:ln>
        </p:spPr>
        <p:style>
          <a:lnRef idx="2">
            <a:schemeClr val="accent4"/>
          </a:lnRef>
          <a:fillRef idx="1">
            <a:schemeClr val="lt1"/>
          </a:fillRef>
          <a:effectRef idx="0">
            <a:schemeClr val="accent4"/>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chemeClr val="tx2"/>
                </a:solidFill>
                <a:ea typeface="+mn-lt"/>
                <a:cs typeface="+mn-lt"/>
              </a:rPr>
              <a:t>Step 2: </a:t>
            </a:r>
            <a:endParaRPr lang="en-US">
              <a:solidFill>
                <a:schemeClr val="tx2"/>
              </a:solidFill>
              <a:ea typeface="Calibri"/>
              <a:cs typeface="Calibri"/>
            </a:endParaRPr>
          </a:p>
          <a:p>
            <a:r>
              <a:rPr lang="en-US" b="1">
                <a:solidFill>
                  <a:schemeClr val="tx2"/>
                </a:solidFill>
                <a:ea typeface="+mn-lt"/>
                <a:cs typeface="+mn-lt"/>
              </a:rPr>
              <a:t>Determine the appropriate CCC iteration support for your needs </a:t>
            </a:r>
            <a:endParaRPr lang="en-US">
              <a:solidFill>
                <a:schemeClr val="tx2"/>
              </a:solidFill>
              <a:ea typeface="Calibri"/>
              <a:cs typeface="Calibri"/>
            </a:endParaRPr>
          </a:p>
        </p:txBody>
      </p:sp>
      <p:cxnSp>
        <p:nvCxnSpPr>
          <p:cNvPr id="10" name="Connector: Elbow 9">
            <a:extLst>
              <a:ext uri="{FF2B5EF4-FFF2-40B4-BE49-F238E27FC236}">
                <a16:creationId xmlns:a16="http://schemas.microsoft.com/office/drawing/2014/main" id="{6A6A3656-BD4D-4D48-F2BB-34A028252FE3}"/>
              </a:ext>
            </a:extLst>
          </p:cNvPr>
          <p:cNvCxnSpPr/>
          <p:nvPr/>
        </p:nvCxnSpPr>
        <p:spPr>
          <a:xfrm flipH="1" flipV="1">
            <a:off x="9239653" y="2566960"/>
            <a:ext cx="584470" cy="681346"/>
          </a:xfrm>
          <a:prstGeom prst="bentConnector3">
            <a:avLst/>
          </a:prstGeom>
          <a:ln>
            <a:tailEnd type="triangle"/>
          </a:ln>
        </p:spPr>
        <p:style>
          <a:lnRef idx="3">
            <a:schemeClr val="accent5"/>
          </a:lnRef>
          <a:fillRef idx="0">
            <a:schemeClr val="accent5"/>
          </a:fillRef>
          <a:effectRef idx="2">
            <a:schemeClr val="accent5"/>
          </a:effectRef>
          <a:fontRef idx="minor">
            <a:schemeClr val="tx1"/>
          </a:fontRef>
        </p:style>
      </p:cxnSp>
      <p:sp>
        <p:nvSpPr>
          <p:cNvPr id="2" name="TextBox 1">
            <a:extLst>
              <a:ext uri="{FF2B5EF4-FFF2-40B4-BE49-F238E27FC236}">
                <a16:creationId xmlns:a16="http://schemas.microsoft.com/office/drawing/2014/main" id="{71160089-18A6-A71F-7BFD-92A68D64F789}"/>
              </a:ext>
            </a:extLst>
          </p:cNvPr>
          <p:cNvSpPr txBox="1"/>
          <p:nvPr/>
        </p:nvSpPr>
        <p:spPr>
          <a:xfrm>
            <a:off x="6280654" y="3234025"/>
            <a:ext cx="5442528" cy="3139321"/>
          </a:xfrm>
          <a:prstGeom prst="rect">
            <a:avLst/>
          </a:prstGeom>
          <a:solidFill>
            <a:schemeClr val="bg1"/>
          </a:solidFill>
          <a:ln>
            <a:solidFill>
              <a:schemeClr val="accent5"/>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ea typeface="Calibri"/>
              <a:cs typeface="Calibri"/>
            </a:endParaRPr>
          </a:p>
          <a:p>
            <a:r>
              <a:rPr lang="en-US" b="1">
                <a:ea typeface="+mn-lt"/>
                <a:cs typeface="+mn-lt"/>
              </a:rPr>
              <a:t>TRACK 2 </a:t>
            </a:r>
          </a:p>
          <a:p>
            <a:r>
              <a:rPr lang="en-US" b="1">
                <a:ea typeface="+mn-lt"/>
                <a:cs typeface="+mn-lt"/>
              </a:rPr>
              <a:t>Self assessment</a:t>
            </a:r>
            <a:r>
              <a:rPr lang="en-US">
                <a:ea typeface="+mn-lt"/>
                <a:cs typeface="+mn-lt"/>
              </a:rPr>
              <a:t>: we provide a bespoke self-reflection tool for you to identify your city´s support needs for CCC iteration </a:t>
            </a:r>
          </a:p>
          <a:p>
            <a:r>
              <a:rPr lang="en-US" b="1">
                <a:ea typeface="+mn-lt"/>
                <a:cs typeface="+mn-lt"/>
              </a:rPr>
              <a:t>Needs-based monitoring support:</a:t>
            </a:r>
            <a:r>
              <a:rPr lang="en-US">
                <a:ea typeface="+mn-lt"/>
                <a:cs typeface="+mn-lt"/>
              </a:rPr>
              <a:t> outcome harvesting, improved MEL system, data-based sense making, overall progress update, </a:t>
            </a:r>
            <a:r>
              <a:rPr lang="en-US" err="1">
                <a:ea typeface="+mn-lt"/>
                <a:cs typeface="+mn-lt"/>
              </a:rPr>
              <a:t>NetZeroPLanner</a:t>
            </a:r>
            <a:r>
              <a:rPr lang="en-US">
                <a:ea typeface="+mn-lt"/>
                <a:cs typeface="+mn-lt"/>
              </a:rPr>
              <a:t> </a:t>
            </a:r>
            <a:r>
              <a:rPr lang="en-US" err="1">
                <a:ea typeface="+mn-lt"/>
                <a:cs typeface="+mn-lt"/>
              </a:rPr>
              <a:t>etc</a:t>
            </a:r>
            <a:r>
              <a:rPr lang="en-US">
                <a:ea typeface="+mn-lt"/>
                <a:cs typeface="+mn-lt"/>
              </a:rPr>
              <a:t> </a:t>
            </a:r>
            <a:endParaRPr lang="en-US">
              <a:ea typeface="Calibri"/>
              <a:cs typeface="Calibri"/>
            </a:endParaRPr>
          </a:p>
          <a:p>
            <a:r>
              <a:rPr lang="en-US" b="1">
                <a:ea typeface="+mn-lt"/>
                <a:cs typeface="+mn-lt"/>
              </a:rPr>
              <a:t>Peer-to-peer learning </a:t>
            </a:r>
            <a:r>
              <a:rPr lang="en-US">
                <a:ea typeface="+mn-lt"/>
                <a:cs typeface="+mn-lt"/>
              </a:rPr>
              <a:t>facilitated by </a:t>
            </a:r>
            <a:r>
              <a:rPr lang="en-US" err="1">
                <a:ea typeface="+mn-lt"/>
                <a:cs typeface="+mn-lt"/>
              </a:rPr>
              <a:t>NetZeroCities</a:t>
            </a:r>
            <a:r>
              <a:rPr lang="en-US">
                <a:ea typeface="+mn-lt"/>
                <a:cs typeface="+mn-lt"/>
              </a:rPr>
              <a:t>: technical guidance updates and best practice, thematic learning</a:t>
            </a:r>
          </a:p>
        </p:txBody>
      </p:sp>
    </p:spTree>
    <p:extLst>
      <p:ext uri="{BB962C8B-B14F-4D97-AF65-F5344CB8AC3E}">
        <p14:creationId xmlns:p14="http://schemas.microsoft.com/office/powerpoint/2010/main" val="42334822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25D3136-63F5-6210-DE2E-6BFA207EED8C}"/>
            </a:ext>
          </a:extLst>
        </p:cNvPr>
        <p:cNvGrpSpPr/>
        <p:nvPr/>
      </p:nvGrpSpPr>
      <p:grpSpPr>
        <a:xfrm>
          <a:off x="0" y="0"/>
          <a:ext cx="0" cy="0"/>
          <a:chOff x="0" y="0"/>
          <a:chExt cx="0" cy="0"/>
        </a:xfrm>
      </p:grpSpPr>
      <p:pic>
        <p:nvPicPr>
          <p:cNvPr id="4" name="Picture 3" descr="A diagram of a mission&#10;&#10;AI-generated content may be incorrect.">
            <a:extLst>
              <a:ext uri="{FF2B5EF4-FFF2-40B4-BE49-F238E27FC236}">
                <a16:creationId xmlns:a16="http://schemas.microsoft.com/office/drawing/2014/main" id="{75633116-2A71-91C6-372E-2CF3996B54A1}"/>
              </a:ext>
            </a:extLst>
          </p:cNvPr>
          <p:cNvPicPr>
            <a:picLocks noChangeAspect="1"/>
          </p:cNvPicPr>
          <p:nvPr/>
        </p:nvPicPr>
        <p:blipFill>
          <a:blip r:embed="rId2">
            <a:alphaModFix/>
          </a:blip>
          <a:srcRect t="30011" r="1082" b="6134"/>
          <a:stretch>
            <a:fillRect/>
          </a:stretch>
        </p:blipFill>
        <p:spPr>
          <a:xfrm>
            <a:off x="2528994" y="11546"/>
            <a:ext cx="7497134" cy="6842497"/>
          </a:xfrm>
          <a:prstGeom prst="rect">
            <a:avLst/>
          </a:prstGeom>
        </p:spPr>
      </p:pic>
      <p:sp>
        <p:nvSpPr>
          <p:cNvPr id="8" name="TextBox 7">
            <a:extLst>
              <a:ext uri="{FF2B5EF4-FFF2-40B4-BE49-F238E27FC236}">
                <a16:creationId xmlns:a16="http://schemas.microsoft.com/office/drawing/2014/main" id="{03FA1F47-5F62-6511-C59E-6D480338A65A}"/>
              </a:ext>
            </a:extLst>
          </p:cNvPr>
          <p:cNvSpPr txBox="1"/>
          <p:nvPr/>
        </p:nvSpPr>
        <p:spPr>
          <a:xfrm>
            <a:off x="432261" y="1753753"/>
            <a:ext cx="2082801" cy="1477328"/>
          </a:xfrm>
          <a:prstGeom prst="rect">
            <a:avLst/>
          </a:prstGeom>
          <a:ln w="28575">
            <a:noFill/>
          </a:ln>
        </p:spPr>
        <p:style>
          <a:lnRef idx="2">
            <a:schemeClr val="accent4"/>
          </a:lnRef>
          <a:fillRef idx="1">
            <a:schemeClr val="lt1"/>
          </a:fillRef>
          <a:effectRef idx="0">
            <a:schemeClr val="accent4"/>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chemeClr val="tx2"/>
                </a:solidFill>
                <a:ea typeface="+mn-lt"/>
                <a:cs typeface="+mn-lt"/>
              </a:rPr>
              <a:t>Step 2: </a:t>
            </a:r>
            <a:endParaRPr lang="en-US">
              <a:solidFill>
                <a:schemeClr val="tx2"/>
              </a:solidFill>
              <a:ea typeface="Calibri"/>
              <a:cs typeface="Calibri"/>
            </a:endParaRPr>
          </a:p>
          <a:p>
            <a:r>
              <a:rPr lang="en-US" b="1">
                <a:solidFill>
                  <a:schemeClr val="tx2"/>
                </a:solidFill>
                <a:ea typeface="+mn-lt"/>
                <a:cs typeface="+mn-lt"/>
              </a:rPr>
              <a:t>Determine the appropriate CCC iteration support for your needs </a:t>
            </a:r>
            <a:endParaRPr lang="en-US">
              <a:solidFill>
                <a:schemeClr val="tx2"/>
              </a:solidFill>
              <a:ea typeface="Calibri"/>
              <a:cs typeface="Calibri"/>
            </a:endParaRPr>
          </a:p>
        </p:txBody>
      </p:sp>
      <p:pic>
        <p:nvPicPr>
          <p:cNvPr id="2" name="Picture 1" descr="A blue rectangle with black text&#10;&#10;AI-generated content may be incorrect.">
            <a:extLst>
              <a:ext uri="{FF2B5EF4-FFF2-40B4-BE49-F238E27FC236}">
                <a16:creationId xmlns:a16="http://schemas.microsoft.com/office/drawing/2014/main" id="{C60E531C-34EE-884A-D3CE-4AD15120B9E2}"/>
              </a:ext>
            </a:extLst>
          </p:cNvPr>
          <p:cNvPicPr>
            <a:picLocks noChangeAspect="1"/>
          </p:cNvPicPr>
          <p:nvPr/>
        </p:nvPicPr>
        <p:blipFill>
          <a:blip r:embed="rId3"/>
          <a:stretch>
            <a:fillRect/>
          </a:stretch>
        </p:blipFill>
        <p:spPr>
          <a:xfrm>
            <a:off x="4160043" y="3126579"/>
            <a:ext cx="4479133" cy="866777"/>
          </a:xfrm>
          <a:prstGeom prst="rect">
            <a:avLst/>
          </a:prstGeom>
          <a:ln>
            <a:solidFill>
              <a:schemeClr val="accent5"/>
            </a:solidFill>
          </a:ln>
        </p:spPr>
      </p:pic>
    </p:spTree>
    <p:extLst>
      <p:ext uri="{BB962C8B-B14F-4D97-AF65-F5344CB8AC3E}">
        <p14:creationId xmlns:p14="http://schemas.microsoft.com/office/powerpoint/2010/main" val="5607407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35C2B2A-CD66-8D03-FEB3-29E56014CE03}"/>
            </a:ext>
          </a:extLst>
        </p:cNvPr>
        <p:cNvGrpSpPr/>
        <p:nvPr/>
      </p:nvGrpSpPr>
      <p:grpSpPr>
        <a:xfrm>
          <a:off x="0" y="0"/>
          <a:ext cx="0" cy="0"/>
          <a:chOff x="0" y="0"/>
          <a:chExt cx="0" cy="0"/>
        </a:xfrm>
      </p:grpSpPr>
      <p:pic>
        <p:nvPicPr>
          <p:cNvPr id="4" name="Picture 3" descr="A diagram of a mission&#10;&#10;AI-generated content may be incorrect.">
            <a:extLst>
              <a:ext uri="{FF2B5EF4-FFF2-40B4-BE49-F238E27FC236}">
                <a16:creationId xmlns:a16="http://schemas.microsoft.com/office/drawing/2014/main" id="{EC5AECBE-38BF-A772-F27B-691149BA6EA9}"/>
              </a:ext>
            </a:extLst>
          </p:cNvPr>
          <p:cNvPicPr>
            <a:picLocks noChangeAspect="1"/>
          </p:cNvPicPr>
          <p:nvPr/>
        </p:nvPicPr>
        <p:blipFill>
          <a:blip r:embed="rId2"/>
          <a:srcRect t="30011" r="1082" b="6134"/>
          <a:stretch>
            <a:fillRect/>
          </a:stretch>
        </p:blipFill>
        <p:spPr>
          <a:xfrm>
            <a:off x="2528994" y="11546"/>
            <a:ext cx="7497134" cy="6842497"/>
          </a:xfrm>
          <a:prstGeom prst="rect">
            <a:avLst/>
          </a:prstGeom>
        </p:spPr>
      </p:pic>
      <p:sp>
        <p:nvSpPr>
          <p:cNvPr id="3" name="Rectangle 2">
            <a:extLst>
              <a:ext uri="{FF2B5EF4-FFF2-40B4-BE49-F238E27FC236}">
                <a16:creationId xmlns:a16="http://schemas.microsoft.com/office/drawing/2014/main" id="{AA94C9A9-2EDC-0344-EDFE-4F59AF99BEBC}"/>
              </a:ext>
            </a:extLst>
          </p:cNvPr>
          <p:cNvSpPr/>
          <p:nvPr/>
        </p:nvSpPr>
        <p:spPr>
          <a:xfrm>
            <a:off x="4137285" y="3899667"/>
            <a:ext cx="4377128" cy="1196988"/>
          </a:xfrm>
          <a:prstGeom prst="rect">
            <a:avLst/>
          </a:prstGeom>
          <a:noFill/>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id="{98FCA7D1-9B52-EEEF-1534-BC3FFA367160}"/>
              </a:ext>
            </a:extLst>
          </p:cNvPr>
          <p:cNvSpPr txBox="1"/>
          <p:nvPr/>
        </p:nvSpPr>
        <p:spPr>
          <a:xfrm>
            <a:off x="432261" y="3754003"/>
            <a:ext cx="2082801" cy="1477328"/>
          </a:xfrm>
          <a:prstGeom prst="rect">
            <a:avLst/>
          </a:prstGeom>
          <a:ln w="28575">
            <a:solidFill>
              <a:schemeClr val="accent5"/>
            </a:solidFill>
          </a:ln>
        </p:spPr>
        <p:style>
          <a:lnRef idx="2">
            <a:schemeClr val="accent4"/>
          </a:lnRef>
          <a:fillRef idx="1">
            <a:schemeClr val="lt1"/>
          </a:fillRef>
          <a:effectRef idx="0">
            <a:schemeClr val="accent4"/>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chemeClr val="tx2"/>
                </a:solidFill>
                <a:ea typeface="+mn-lt"/>
                <a:cs typeface="+mn-lt"/>
              </a:rPr>
              <a:t>Step 3: </a:t>
            </a:r>
          </a:p>
          <a:p>
            <a:r>
              <a:rPr lang="en-US" b="1">
                <a:solidFill>
                  <a:schemeClr val="tx2"/>
                </a:solidFill>
                <a:ea typeface="+mn-lt"/>
                <a:cs typeface="+mn-lt"/>
              </a:rPr>
              <a:t>CCC update and uploading on the </a:t>
            </a:r>
            <a:r>
              <a:rPr lang="en-US" b="1" err="1">
                <a:solidFill>
                  <a:schemeClr val="tx2"/>
                </a:solidFill>
                <a:ea typeface="+mn-lt"/>
                <a:cs typeface="+mn-lt"/>
              </a:rPr>
              <a:t>NetZeroCities</a:t>
            </a:r>
            <a:r>
              <a:rPr lang="en-US" b="1">
                <a:solidFill>
                  <a:schemeClr val="tx2"/>
                </a:solidFill>
                <a:ea typeface="+mn-lt"/>
                <a:cs typeface="+mn-lt"/>
              </a:rPr>
              <a:t> Platform</a:t>
            </a:r>
          </a:p>
        </p:txBody>
      </p:sp>
      <p:cxnSp>
        <p:nvCxnSpPr>
          <p:cNvPr id="12" name="Connector: Elbow 11">
            <a:extLst>
              <a:ext uri="{FF2B5EF4-FFF2-40B4-BE49-F238E27FC236}">
                <a16:creationId xmlns:a16="http://schemas.microsoft.com/office/drawing/2014/main" id="{EDDBE9A0-AB86-F687-0586-7C2CCC661D9C}"/>
              </a:ext>
            </a:extLst>
          </p:cNvPr>
          <p:cNvCxnSpPr/>
          <p:nvPr/>
        </p:nvCxnSpPr>
        <p:spPr>
          <a:xfrm>
            <a:off x="2525591" y="4498463"/>
            <a:ext cx="1606280" cy="9216"/>
          </a:xfrm>
          <a:prstGeom prst="bentConnector3">
            <a:avLst/>
          </a:prstGeom>
          <a:ln>
            <a:tailEnd type="triangle"/>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0805501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87F4342-C78F-B64E-229B-4E28407E12C7}"/>
            </a:ext>
          </a:extLst>
        </p:cNvPr>
        <p:cNvGrpSpPr/>
        <p:nvPr/>
      </p:nvGrpSpPr>
      <p:grpSpPr>
        <a:xfrm>
          <a:off x="0" y="0"/>
          <a:ext cx="0" cy="0"/>
          <a:chOff x="0" y="0"/>
          <a:chExt cx="0" cy="0"/>
        </a:xfrm>
      </p:grpSpPr>
      <p:pic>
        <p:nvPicPr>
          <p:cNvPr id="4" name="Picture 3" descr="A diagram of a mission&#10;&#10;AI-generated content may be incorrect.">
            <a:extLst>
              <a:ext uri="{FF2B5EF4-FFF2-40B4-BE49-F238E27FC236}">
                <a16:creationId xmlns:a16="http://schemas.microsoft.com/office/drawing/2014/main" id="{E1FFFF01-E14E-674B-C206-6EE59BA32BC6}"/>
              </a:ext>
            </a:extLst>
          </p:cNvPr>
          <p:cNvPicPr>
            <a:picLocks noChangeAspect="1"/>
          </p:cNvPicPr>
          <p:nvPr/>
        </p:nvPicPr>
        <p:blipFill>
          <a:blip r:embed="rId2"/>
          <a:srcRect t="30011" r="1082" b="6134"/>
          <a:stretch>
            <a:fillRect/>
          </a:stretch>
        </p:blipFill>
        <p:spPr>
          <a:xfrm>
            <a:off x="2528994" y="11546"/>
            <a:ext cx="7497134" cy="6842497"/>
          </a:xfrm>
          <a:prstGeom prst="rect">
            <a:avLst/>
          </a:prstGeom>
        </p:spPr>
      </p:pic>
      <p:sp>
        <p:nvSpPr>
          <p:cNvPr id="3" name="Rectangle 2">
            <a:extLst>
              <a:ext uri="{FF2B5EF4-FFF2-40B4-BE49-F238E27FC236}">
                <a16:creationId xmlns:a16="http://schemas.microsoft.com/office/drawing/2014/main" id="{712019F6-94E1-3506-D6A5-2F7D84339D14}"/>
              </a:ext>
            </a:extLst>
          </p:cNvPr>
          <p:cNvSpPr/>
          <p:nvPr/>
        </p:nvSpPr>
        <p:spPr>
          <a:xfrm>
            <a:off x="4089660" y="5114105"/>
            <a:ext cx="4377128" cy="792176"/>
          </a:xfrm>
          <a:prstGeom prst="rect">
            <a:avLst/>
          </a:prstGeom>
          <a:noFill/>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2842938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F4615B8-DECE-B86B-014B-0BDBA81E6619}"/>
            </a:ext>
          </a:extLst>
        </p:cNvPr>
        <p:cNvGrpSpPr/>
        <p:nvPr/>
      </p:nvGrpSpPr>
      <p:grpSpPr>
        <a:xfrm>
          <a:off x="0" y="0"/>
          <a:ext cx="0" cy="0"/>
          <a:chOff x="0" y="0"/>
          <a:chExt cx="0" cy="0"/>
        </a:xfrm>
      </p:grpSpPr>
      <p:pic>
        <p:nvPicPr>
          <p:cNvPr id="4" name="Picture 3" descr="A diagram of a mission&#10;&#10;AI-generated content may be incorrect.">
            <a:extLst>
              <a:ext uri="{FF2B5EF4-FFF2-40B4-BE49-F238E27FC236}">
                <a16:creationId xmlns:a16="http://schemas.microsoft.com/office/drawing/2014/main" id="{640FDDBB-2582-1050-AAAA-C168F39063B8}"/>
              </a:ext>
            </a:extLst>
          </p:cNvPr>
          <p:cNvPicPr>
            <a:picLocks noChangeAspect="1"/>
          </p:cNvPicPr>
          <p:nvPr/>
        </p:nvPicPr>
        <p:blipFill>
          <a:blip r:embed="rId2"/>
          <a:srcRect t="30011" r="1082" b="6134"/>
          <a:stretch>
            <a:fillRect/>
          </a:stretch>
        </p:blipFill>
        <p:spPr>
          <a:xfrm>
            <a:off x="2528994" y="11546"/>
            <a:ext cx="7497134" cy="6842497"/>
          </a:xfrm>
          <a:prstGeom prst="rect">
            <a:avLst/>
          </a:prstGeom>
        </p:spPr>
      </p:pic>
      <p:sp>
        <p:nvSpPr>
          <p:cNvPr id="3" name="Rectangle 2">
            <a:extLst>
              <a:ext uri="{FF2B5EF4-FFF2-40B4-BE49-F238E27FC236}">
                <a16:creationId xmlns:a16="http://schemas.microsoft.com/office/drawing/2014/main" id="{EFC9CC9F-981D-C388-338C-6965B4AC09B5}"/>
              </a:ext>
            </a:extLst>
          </p:cNvPr>
          <p:cNvSpPr/>
          <p:nvPr/>
        </p:nvSpPr>
        <p:spPr>
          <a:xfrm>
            <a:off x="4089660" y="5923730"/>
            <a:ext cx="4377128" cy="458802"/>
          </a:xfrm>
          <a:prstGeom prst="rect">
            <a:avLst/>
          </a:prstGeom>
          <a:noFill/>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44526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1F77B-EA9E-E420-269F-A1D6B084D561}"/>
              </a:ext>
            </a:extLst>
          </p:cNvPr>
          <p:cNvSpPr>
            <a:spLocks noGrp="1"/>
          </p:cNvSpPr>
          <p:nvPr>
            <p:ph type="title"/>
          </p:nvPr>
        </p:nvSpPr>
        <p:spPr>
          <a:xfrm>
            <a:off x="838200" y="1379974"/>
            <a:ext cx="11134724" cy="2225675"/>
          </a:xfrm>
        </p:spPr>
        <p:txBody>
          <a:bodyPr>
            <a:normAutofit/>
          </a:bodyPr>
          <a:lstStyle/>
          <a:p>
            <a:br>
              <a:rPr lang="en-GB">
                <a:latin typeface="Arial"/>
                <a:cs typeface="Arial"/>
              </a:rPr>
            </a:br>
            <a:r>
              <a:rPr lang="en-GB">
                <a:latin typeface="Arial"/>
                <a:cs typeface="Arial"/>
              </a:rPr>
              <a:t>About updating CCC content</a:t>
            </a:r>
            <a:endParaRPr lang="en-US" b="0">
              <a:solidFill>
                <a:srgbClr val="000000"/>
              </a:solidFill>
              <a:latin typeface="Arial"/>
              <a:cs typeface="Arial"/>
            </a:endParaRPr>
          </a:p>
        </p:txBody>
      </p:sp>
      <p:sp>
        <p:nvSpPr>
          <p:cNvPr id="3" name="Text Placeholder 2">
            <a:extLst>
              <a:ext uri="{FF2B5EF4-FFF2-40B4-BE49-F238E27FC236}">
                <a16:creationId xmlns:a16="http://schemas.microsoft.com/office/drawing/2014/main" id="{F746B5DA-7593-5557-EE13-C1DD1DA64AAF}"/>
              </a:ext>
            </a:extLst>
          </p:cNvPr>
          <p:cNvSpPr>
            <a:spLocks noGrp="1"/>
          </p:cNvSpPr>
          <p:nvPr>
            <p:ph type="body" idx="1"/>
          </p:nvPr>
        </p:nvSpPr>
        <p:spPr/>
        <p:txBody>
          <a:bodyPr vert="horz" lIns="91440" tIns="45720" rIns="91440" bIns="45720" rtlCol="0" anchor="t">
            <a:normAutofit/>
          </a:bodyPr>
          <a:lstStyle/>
          <a:p>
            <a:r>
              <a:rPr lang="en-US">
                <a:latin typeface="Arial"/>
                <a:cs typeface="Arial"/>
              </a:rPr>
              <a:t>Part I: Amplifying Commitments</a:t>
            </a:r>
            <a:endParaRPr lang="en-US"/>
          </a:p>
        </p:txBody>
      </p:sp>
    </p:spTree>
    <p:extLst>
      <p:ext uri="{BB962C8B-B14F-4D97-AF65-F5344CB8AC3E}">
        <p14:creationId xmlns:p14="http://schemas.microsoft.com/office/powerpoint/2010/main" val="21372827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a:extLst>
            <a:ext uri="{FF2B5EF4-FFF2-40B4-BE49-F238E27FC236}">
              <a16:creationId xmlns:a16="http://schemas.microsoft.com/office/drawing/2014/main" id="{24C69065-DD2A-CFD0-3792-74BC67598A3C}"/>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F036AC27-2DBD-0754-A599-FA2B966683A4}"/>
              </a:ext>
            </a:extLst>
          </p:cNvPr>
          <p:cNvSpPr>
            <a:spLocks noGrp="1"/>
          </p:cNvSpPr>
          <p:nvPr>
            <p:ph type="title"/>
          </p:nvPr>
        </p:nvSpPr>
        <p:spPr/>
        <p:txBody>
          <a:bodyPr>
            <a:normAutofit/>
          </a:bodyPr>
          <a:lstStyle/>
          <a:p>
            <a:pPr marL="742950" indent="-742950">
              <a:buAutoNum type="arabicPeriod"/>
            </a:pPr>
            <a:r>
              <a:rPr lang="en-US">
                <a:latin typeface="Arial"/>
                <a:cs typeface="Arial"/>
              </a:rPr>
              <a:t>Amplifying Commitments </a:t>
            </a:r>
            <a:endParaRPr lang="en-US" sz="2200">
              <a:solidFill>
                <a:schemeClr val="tx2"/>
              </a:solidFill>
            </a:endParaRPr>
          </a:p>
        </p:txBody>
      </p:sp>
      <p:sp>
        <p:nvSpPr>
          <p:cNvPr id="8" name="Content Placeholder 2">
            <a:extLst>
              <a:ext uri="{FF2B5EF4-FFF2-40B4-BE49-F238E27FC236}">
                <a16:creationId xmlns:a16="http://schemas.microsoft.com/office/drawing/2014/main" id="{DC098E77-831E-237F-4036-C95E6A0A377E}"/>
              </a:ext>
            </a:extLst>
          </p:cNvPr>
          <p:cNvSpPr>
            <a:spLocks noGrp="1"/>
          </p:cNvSpPr>
          <p:nvPr>
            <p:ph idx="1"/>
          </p:nvPr>
        </p:nvSpPr>
        <p:spPr>
          <a:xfrm>
            <a:off x="838200" y="2016867"/>
            <a:ext cx="7369278" cy="3827110"/>
          </a:xfrm>
        </p:spPr>
        <p:txBody>
          <a:bodyPr>
            <a:noAutofit/>
          </a:bodyPr>
          <a:lstStyle/>
          <a:p>
            <a:pPr marL="0" indent="0">
              <a:buNone/>
            </a:pPr>
            <a:r>
              <a:rPr lang="en-GB" sz="1800">
                <a:solidFill>
                  <a:schemeClr val="tx1"/>
                </a:solidFill>
                <a:ea typeface="Calibri" panose="020F0502020204030204" pitchFamily="34" charset="0"/>
              </a:rPr>
              <a:t>The iterative process enables cities to reaffirm their climate neutrality goals and enhance their targets by:</a:t>
            </a:r>
          </a:p>
          <a:p>
            <a:pPr>
              <a:buClrTx/>
            </a:pPr>
            <a:r>
              <a:rPr lang="en-GB" sz="1800">
                <a:solidFill>
                  <a:schemeClr val="tx1"/>
                </a:solidFill>
                <a:ea typeface="Calibri" panose="020F0502020204030204" pitchFamily="34" charset="0"/>
              </a:rPr>
              <a:t>Refining the </a:t>
            </a:r>
            <a:r>
              <a:rPr lang="en-GB" sz="1800" b="1">
                <a:solidFill>
                  <a:schemeClr val="accent6"/>
                </a:solidFill>
                <a:ea typeface="Calibri" panose="020F0502020204030204" pitchFamily="34" charset="0"/>
              </a:rPr>
              <a:t>climate neutrality goal</a:t>
            </a:r>
            <a:r>
              <a:rPr lang="en-GB" sz="1800">
                <a:solidFill>
                  <a:schemeClr val="accent6"/>
                </a:solidFill>
                <a:ea typeface="Calibri" panose="020F0502020204030204" pitchFamily="34" charset="0"/>
              </a:rPr>
              <a:t> </a:t>
            </a:r>
            <a:r>
              <a:rPr lang="en-GB" sz="1800">
                <a:solidFill>
                  <a:schemeClr val="tx1"/>
                </a:solidFill>
                <a:ea typeface="Calibri" panose="020F0502020204030204" pitchFamily="34" charset="0"/>
              </a:rPr>
              <a:t>and</a:t>
            </a:r>
            <a:r>
              <a:rPr lang="en-GB" sz="1800">
                <a:ea typeface="Calibri" panose="020F0502020204030204" pitchFamily="34" charset="0"/>
              </a:rPr>
              <a:t> </a:t>
            </a:r>
            <a:r>
              <a:rPr lang="en-GB" sz="1800" b="1">
                <a:solidFill>
                  <a:schemeClr val="accent6"/>
                </a:solidFill>
                <a:ea typeface="Calibri" panose="020F0502020204030204" pitchFamily="34" charset="0"/>
              </a:rPr>
              <a:t>strategic priorities</a:t>
            </a:r>
          </a:p>
          <a:p>
            <a:pPr>
              <a:buClrTx/>
            </a:pPr>
            <a:r>
              <a:rPr lang="en-GB" sz="1800">
                <a:solidFill>
                  <a:schemeClr val="tx1"/>
                </a:solidFill>
                <a:ea typeface="Calibri" panose="020F0502020204030204" pitchFamily="34" charset="0"/>
              </a:rPr>
              <a:t>Reviewing the </a:t>
            </a:r>
            <a:r>
              <a:rPr lang="en-GB" sz="1800" b="1">
                <a:solidFill>
                  <a:schemeClr val="accent6"/>
                </a:solidFill>
                <a:ea typeface="Calibri" panose="020F0502020204030204" pitchFamily="34" charset="0"/>
              </a:rPr>
              <a:t>process</a:t>
            </a:r>
            <a:r>
              <a:rPr lang="en-GB" sz="1800">
                <a:ea typeface="Calibri" panose="020F0502020204030204" pitchFamily="34" charset="0"/>
              </a:rPr>
              <a:t> </a:t>
            </a:r>
            <a:r>
              <a:rPr lang="en-GB" sz="1800">
                <a:solidFill>
                  <a:schemeClr val="tx1"/>
                </a:solidFill>
                <a:ea typeface="Calibri" panose="020F0502020204030204" pitchFamily="34" charset="0"/>
              </a:rPr>
              <a:t>and</a:t>
            </a:r>
            <a:r>
              <a:rPr lang="en-GB" sz="1800">
                <a:ea typeface="Calibri" panose="020F0502020204030204" pitchFamily="34" charset="0"/>
              </a:rPr>
              <a:t> </a:t>
            </a:r>
            <a:r>
              <a:rPr lang="en-GB" sz="1800" b="1">
                <a:solidFill>
                  <a:schemeClr val="accent6"/>
                </a:solidFill>
                <a:ea typeface="Calibri" panose="020F0502020204030204" pitchFamily="34" charset="0"/>
              </a:rPr>
              <a:t>underlying principles </a:t>
            </a:r>
          </a:p>
          <a:p>
            <a:pPr>
              <a:buClrTx/>
            </a:pPr>
            <a:r>
              <a:rPr lang="en-GB" sz="1800">
                <a:solidFill>
                  <a:schemeClr val="tx1"/>
                </a:solidFill>
                <a:ea typeface="Calibri" panose="020F0502020204030204" pitchFamily="34" charset="0"/>
              </a:rPr>
              <a:t>Amplifying</a:t>
            </a:r>
            <a:r>
              <a:rPr lang="en-GB" sz="1800">
                <a:ea typeface="Calibri" panose="020F0502020204030204" pitchFamily="34" charset="0"/>
              </a:rPr>
              <a:t> </a:t>
            </a:r>
            <a:r>
              <a:rPr lang="en-GB" sz="1800" b="1">
                <a:solidFill>
                  <a:schemeClr val="accent6"/>
                </a:solidFill>
                <a:ea typeface="Calibri" panose="020F0502020204030204" pitchFamily="34" charset="0"/>
              </a:rPr>
              <a:t>engagement </a:t>
            </a:r>
            <a:r>
              <a:rPr lang="en-GB" sz="1800">
                <a:solidFill>
                  <a:schemeClr val="tx1"/>
                </a:solidFill>
                <a:ea typeface="Calibri" panose="020F0502020204030204" pitchFamily="34" charset="0"/>
              </a:rPr>
              <a:t>and including</a:t>
            </a:r>
            <a:r>
              <a:rPr lang="en-GB" sz="1800">
                <a:ea typeface="Calibri" panose="020F0502020204030204" pitchFamily="34" charset="0"/>
              </a:rPr>
              <a:t> </a:t>
            </a:r>
            <a:r>
              <a:rPr lang="en-GB" sz="1800" b="1">
                <a:solidFill>
                  <a:schemeClr val="accent6"/>
                </a:solidFill>
                <a:ea typeface="Calibri" panose="020F0502020204030204" pitchFamily="34" charset="0"/>
              </a:rPr>
              <a:t>additional signatures</a:t>
            </a:r>
          </a:p>
          <a:p>
            <a:endParaRPr lang="en-GB"/>
          </a:p>
        </p:txBody>
      </p:sp>
      <p:pic>
        <p:nvPicPr>
          <p:cNvPr id="9" name="Picture 8">
            <a:extLst>
              <a:ext uri="{FF2B5EF4-FFF2-40B4-BE49-F238E27FC236}">
                <a16:creationId xmlns:a16="http://schemas.microsoft.com/office/drawing/2014/main" id="{5FC584B6-1283-7508-AF4D-9FFBCF8A558C}"/>
              </a:ext>
            </a:extLst>
          </p:cNvPr>
          <p:cNvPicPr>
            <a:picLocks noChangeAspect="1"/>
          </p:cNvPicPr>
          <p:nvPr/>
        </p:nvPicPr>
        <p:blipFill>
          <a:blip r:embed="rId2"/>
          <a:stretch>
            <a:fillRect/>
          </a:stretch>
        </p:blipFill>
        <p:spPr>
          <a:xfrm>
            <a:off x="8399391" y="1082554"/>
            <a:ext cx="3359323" cy="4737056"/>
          </a:xfrm>
          <a:prstGeom prst="rect">
            <a:avLst/>
          </a:prstGeom>
          <a:ln w="3175"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9443031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21F1F-C389-F70C-6F58-B6C69EAB9773}"/>
              </a:ext>
            </a:extLst>
          </p:cNvPr>
          <p:cNvSpPr>
            <a:spLocks noGrp="1"/>
          </p:cNvSpPr>
          <p:nvPr>
            <p:ph type="title"/>
          </p:nvPr>
        </p:nvSpPr>
        <p:spPr/>
        <p:txBody>
          <a:bodyPr>
            <a:normAutofit/>
          </a:bodyPr>
          <a:lstStyle/>
          <a:p>
            <a:pPr marL="742950" indent="-742950">
              <a:buAutoNum type="arabicPeriod"/>
            </a:pPr>
            <a:r>
              <a:rPr lang="en-US">
                <a:latin typeface="Arial"/>
                <a:cs typeface="Arial"/>
              </a:rPr>
              <a:t>Amplifying Commitments </a:t>
            </a:r>
            <a:br>
              <a:rPr lang="en-US" sz="3600">
                <a:latin typeface="Arial"/>
                <a:cs typeface="Arial"/>
              </a:rPr>
            </a:br>
            <a:r>
              <a:rPr lang="en-US" sz="2200">
                <a:solidFill>
                  <a:schemeClr val="accent1"/>
                </a:solidFill>
                <a:latin typeface="Arial"/>
                <a:cs typeface="Arial"/>
              </a:rPr>
              <a:t>1.1 </a:t>
            </a:r>
            <a:r>
              <a:rPr lang="en-GB" sz="2200">
                <a:solidFill>
                  <a:schemeClr val="accent1"/>
                </a:solidFill>
                <a:latin typeface="Arial"/>
                <a:cs typeface="Arial"/>
              </a:rPr>
              <a:t>Refining the climate neutrality goal and strategic priorities</a:t>
            </a:r>
            <a:endParaRPr lang="en-GB" sz="2200">
              <a:solidFill>
                <a:schemeClr val="accent1"/>
              </a:solidFill>
            </a:endParaRPr>
          </a:p>
        </p:txBody>
      </p:sp>
      <p:sp>
        <p:nvSpPr>
          <p:cNvPr id="3" name="Content Placeholder 2">
            <a:extLst>
              <a:ext uri="{FF2B5EF4-FFF2-40B4-BE49-F238E27FC236}">
                <a16:creationId xmlns:a16="http://schemas.microsoft.com/office/drawing/2014/main" id="{764DE595-BC9E-8E02-B37E-506C4D3E721F}"/>
              </a:ext>
            </a:extLst>
          </p:cNvPr>
          <p:cNvSpPr>
            <a:spLocks noGrp="1"/>
          </p:cNvSpPr>
          <p:nvPr>
            <p:ph idx="1"/>
          </p:nvPr>
        </p:nvSpPr>
        <p:spPr>
          <a:xfrm>
            <a:off x="838201" y="1881930"/>
            <a:ext cx="5772150" cy="3728295"/>
          </a:xfrm>
        </p:spPr>
        <p:txBody>
          <a:bodyPr>
            <a:noAutofit/>
          </a:bodyPr>
          <a:lstStyle/>
          <a:p>
            <a:pPr marL="0" indent="0">
              <a:buNone/>
            </a:pPr>
            <a:r>
              <a:rPr lang="de-DE" sz="1800">
                <a:ea typeface="Calibri" panose="020F0502020204030204" pitchFamily="34" charset="0"/>
              </a:rPr>
              <a:t>Possible elements to be reviewed:</a:t>
            </a:r>
          </a:p>
          <a:p>
            <a:pPr fontAlgn="base">
              <a:spcAft>
                <a:spcPct val="0"/>
              </a:spcAft>
            </a:pPr>
            <a:r>
              <a:rPr lang="en-US" altLang="en-US" sz="1800">
                <a:ea typeface="Calibri" panose="020F0502020204030204" pitchFamily="34" charset="0"/>
              </a:rPr>
              <a:t>Geographical scope, emission sources and sectors or gases updates to the 2030 climate target.</a:t>
            </a:r>
          </a:p>
          <a:p>
            <a:pPr fontAlgn="base">
              <a:spcAft>
                <a:spcPct val="0"/>
              </a:spcAft>
            </a:pPr>
            <a:r>
              <a:rPr lang="en-GB" sz="1800">
                <a:ea typeface="Calibri" panose="020F0502020204030204" pitchFamily="34" charset="0"/>
              </a:rPr>
              <a:t>References to the co-benefits.</a:t>
            </a:r>
            <a:endParaRPr lang="en-US" sz="1800">
              <a:ea typeface="Calibri" panose="020F0502020204030204" pitchFamily="34" charset="0"/>
            </a:endParaRPr>
          </a:p>
          <a:p>
            <a:pPr marL="0" indent="0">
              <a:buNone/>
            </a:pPr>
            <a:r>
              <a:rPr lang="en-GB" sz="1800">
                <a:effectLst/>
                <a:latin typeface="Arial" panose="020B0604020202020204" pitchFamily="34" charset="0"/>
                <a:ea typeface="Arial" panose="020B0604020202020204" pitchFamily="34" charset="0"/>
                <a:cs typeface="Arial" panose="020B0604020202020204" pitchFamily="34" charset="0"/>
              </a:rPr>
              <a:t>This approach helps:</a:t>
            </a:r>
          </a:p>
          <a:p>
            <a:pPr fontAlgn="base">
              <a:spcAft>
                <a:spcPct val="0"/>
              </a:spcAft>
            </a:pPr>
            <a:r>
              <a:rPr lang="en-US" altLang="en-US" sz="1800">
                <a:ea typeface="Calibri" panose="020F0502020204030204" pitchFamily="34" charset="0"/>
              </a:rPr>
              <a:t>Strengthens stakeholder buy-in by highlighting benefits beyond emissions reduction.</a:t>
            </a:r>
          </a:p>
          <a:p>
            <a:pPr fontAlgn="base">
              <a:spcAft>
                <a:spcPct val="0"/>
              </a:spcAft>
            </a:pPr>
            <a:r>
              <a:rPr lang="en-US" altLang="en-US" sz="1800">
                <a:ea typeface="Calibri" panose="020F0502020204030204" pitchFamily="34" charset="0"/>
              </a:rPr>
              <a:t>Fosters cross-sector partnerships by aligning climate and social/economic goals.</a:t>
            </a:r>
          </a:p>
          <a:p>
            <a:pPr fontAlgn="base">
              <a:spcAft>
                <a:spcPct val="0"/>
              </a:spcAft>
            </a:pPr>
            <a:r>
              <a:rPr lang="en-US" altLang="en-US" sz="1800">
                <a:ea typeface="Calibri" panose="020F0502020204030204" pitchFamily="34" charset="0"/>
              </a:rPr>
              <a:t>Improves policy coherence through integration with urban planning and development.</a:t>
            </a:r>
            <a:endParaRPr lang="en-GB" sz="1800">
              <a:ea typeface="Calibri" panose="020F0502020204030204" pitchFamily="34" charset="0"/>
            </a:endParaRPr>
          </a:p>
          <a:p>
            <a:pPr marL="0" indent="0">
              <a:buNone/>
            </a:pPr>
            <a:endParaRPr lang="en-GB"/>
          </a:p>
        </p:txBody>
      </p:sp>
      <p:sp>
        <p:nvSpPr>
          <p:cNvPr id="4" name="Content Placeholder 2">
            <a:extLst>
              <a:ext uri="{FF2B5EF4-FFF2-40B4-BE49-F238E27FC236}">
                <a16:creationId xmlns:a16="http://schemas.microsoft.com/office/drawing/2014/main" id="{A30752F7-4E1B-3B54-E919-544BFABE72ED}"/>
              </a:ext>
            </a:extLst>
          </p:cNvPr>
          <p:cNvSpPr txBox="1">
            <a:spLocks/>
          </p:cNvSpPr>
          <p:nvPr/>
        </p:nvSpPr>
        <p:spPr>
          <a:xfrm>
            <a:off x="6877050" y="1881930"/>
            <a:ext cx="5029401" cy="4118820"/>
          </a:xfrm>
          <a:prstGeom prst="rect">
            <a:avLst/>
          </a:prstGeom>
          <a:solidFill>
            <a:schemeClr val="accent1">
              <a:lumMod val="20000"/>
              <a:lumOff val="80000"/>
            </a:schemeClr>
          </a:solidFill>
          <a:ln w="28575">
            <a:solidFill>
              <a:schemeClr val="accent1"/>
            </a:solidFill>
            <a:prstDash val="dash"/>
          </a:ln>
        </p:spPr>
        <p:txBody>
          <a:bodyPr vert="horz" lIns="91440" tIns="45720" rIns="91440" bIns="45720" rtlCol="0">
            <a:noAutofit/>
          </a:bodyPr>
          <a:lstStyle>
            <a:lvl1pPr marL="457200" indent="-457200" algn="l" defTabSz="914400" rtl="0" eaLnBrk="1" latinLnBrk="0" hangingPunct="1">
              <a:lnSpc>
                <a:spcPct val="90000"/>
              </a:lnSpc>
              <a:spcBef>
                <a:spcPts val="1000"/>
              </a:spcBef>
              <a:buClr>
                <a:srgbClr val="B0D10E"/>
              </a:buClr>
              <a:buFont typeface="Arial" panose="020B0604020202020204" pitchFamily="34" charset="0"/>
              <a:buChar char="•"/>
              <a:defRPr sz="2800" kern="1200">
                <a:solidFill>
                  <a:srgbClr val="3D3D3D"/>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B0D10E"/>
              </a:buClr>
              <a:buFont typeface="Arial" panose="020B0604020202020204" pitchFamily="34" charset="0"/>
              <a:buChar char="•"/>
              <a:defRPr sz="2400" kern="1200">
                <a:solidFill>
                  <a:srgbClr val="3D3D3D"/>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B0D10E"/>
              </a:buClr>
              <a:buFont typeface="Arial" panose="020B0604020202020204" pitchFamily="34" charset="0"/>
              <a:buChar char="•"/>
              <a:defRPr sz="2000" kern="1200">
                <a:solidFill>
                  <a:srgbClr val="3D3D3D"/>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e-DE" sz="1800" b="1" u="sng">
                <a:solidFill>
                  <a:schemeClr val="tx2"/>
                </a:solidFill>
                <a:ea typeface="Calibri" panose="020F0502020204030204" pitchFamily="34" charset="0"/>
              </a:rPr>
              <a:t>Did you know?</a:t>
            </a:r>
          </a:p>
          <a:p>
            <a:pPr marL="0" indent="0">
              <a:buFont typeface="Arial" panose="020B0604020202020204" pitchFamily="34" charset="0"/>
              <a:buNone/>
            </a:pPr>
            <a:r>
              <a:rPr lang="en-GB" sz="1200">
                <a:solidFill>
                  <a:schemeClr val="tx2"/>
                </a:solidFill>
                <a:ea typeface="Calibri" panose="020F0502020204030204" pitchFamily="34" charset="0"/>
              </a:rPr>
              <a:t>In the first version of their CCC, </a:t>
            </a:r>
            <a:r>
              <a:rPr lang="en-GB" sz="1200" b="1">
                <a:solidFill>
                  <a:schemeClr val="accent6"/>
                </a:solidFill>
                <a:ea typeface="Calibri" panose="020F0502020204030204" pitchFamily="34" charset="0"/>
              </a:rPr>
              <a:t>Mission Cities </a:t>
            </a:r>
            <a:r>
              <a:rPr lang="en-GB" sz="1200">
                <a:solidFill>
                  <a:schemeClr val="tx2"/>
                </a:solidFill>
                <a:ea typeface="Calibri" panose="020F0502020204030204" pitchFamily="34" charset="0"/>
              </a:rPr>
              <a:t>committed to climate neutrality while focusing on achieving other co-benefits:</a:t>
            </a:r>
          </a:p>
          <a:p>
            <a:pPr marL="0" indent="0">
              <a:buFont typeface="Arial" panose="020B0604020202020204" pitchFamily="34" charset="0"/>
              <a:buNone/>
            </a:pPr>
            <a:endParaRPr lang="de-DE" sz="1200" b="1" u="sng">
              <a:solidFill>
                <a:schemeClr val="tx2"/>
              </a:solidFill>
              <a:ea typeface="Calibri" panose="020F0502020204030204" pitchFamily="34" charset="0"/>
            </a:endParaRPr>
          </a:p>
          <a:p>
            <a:pPr marL="0" indent="0">
              <a:buFont typeface="Arial" panose="020B0604020202020204" pitchFamily="34" charset="0"/>
              <a:buNone/>
            </a:pPr>
            <a:endParaRPr lang="de-DE" sz="1200" b="1" u="sng">
              <a:solidFill>
                <a:schemeClr val="tx2"/>
              </a:solidFill>
              <a:ea typeface="Calibri" panose="020F0502020204030204" pitchFamily="34" charset="0"/>
            </a:endParaRPr>
          </a:p>
          <a:p>
            <a:pPr marL="0" indent="0">
              <a:buFont typeface="Arial" panose="020B0604020202020204" pitchFamily="34" charset="0"/>
              <a:buNone/>
            </a:pPr>
            <a:endParaRPr lang="de-DE" sz="1800" b="1" u="sng">
              <a:solidFill>
                <a:schemeClr val="tx2"/>
              </a:solidFill>
              <a:ea typeface="Calibri" panose="020F0502020204030204" pitchFamily="34" charset="0"/>
            </a:endParaRPr>
          </a:p>
          <a:p>
            <a:pPr marL="0" indent="0">
              <a:buFont typeface="Arial" panose="020B0604020202020204" pitchFamily="34" charset="0"/>
              <a:buNone/>
            </a:pPr>
            <a:r>
              <a:rPr lang="de-DE" sz="1800" b="1" u="sng">
                <a:solidFill>
                  <a:schemeClr val="tx2"/>
                </a:solidFill>
                <a:ea typeface="Calibri" panose="020F0502020204030204" pitchFamily="34" charset="0"/>
              </a:rPr>
              <a:t>Further readings</a:t>
            </a:r>
            <a:endParaRPr lang="en-US" sz="1800" b="1" u="sng">
              <a:solidFill>
                <a:schemeClr val="tx2"/>
              </a:solidFill>
              <a:ea typeface="Calibri" panose="020F0502020204030204" pitchFamily="34" charset="0"/>
            </a:endParaRPr>
          </a:p>
          <a:p>
            <a:pPr marL="0" indent="0">
              <a:buNone/>
            </a:pPr>
            <a:r>
              <a:rPr lang="en-GB" sz="1200">
                <a:solidFill>
                  <a:schemeClr val="tx2"/>
                </a:solidFill>
                <a:ea typeface="Calibri" panose="020F0502020204030204" pitchFamily="34" charset="0"/>
              </a:rPr>
              <a:t>Cities can align with or get inspired from one or more of the existing taxonomies published to support them in selecting and measuring co-benefits, for example:</a:t>
            </a:r>
          </a:p>
          <a:p>
            <a:r>
              <a:rPr lang="en-GB" sz="1200">
                <a:solidFill>
                  <a:schemeClr val="tx2"/>
                </a:solidFill>
                <a:ea typeface="Calibri" panose="020F0502020204030204" pitchFamily="34" charset="0"/>
              </a:rPr>
              <a:t>C40’s </a:t>
            </a:r>
            <a:r>
              <a:rPr lang="en-GB" sz="1200">
                <a:solidFill>
                  <a:schemeClr val="tx2"/>
                </a:solidFill>
                <a:ea typeface="Calibri" panose="020F0502020204030204" pitchFamily="34" charset="0"/>
                <a:hlinkClick r:id="rId3"/>
              </a:rPr>
              <a:t>Urban Climate Impact Framework</a:t>
            </a:r>
            <a:endParaRPr lang="en-GB" sz="1200">
              <a:solidFill>
                <a:schemeClr val="tx2"/>
              </a:solidFill>
              <a:ea typeface="Calibri" panose="020F0502020204030204" pitchFamily="34" charset="0"/>
            </a:endParaRPr>
          </a:p>
          <a:p>
            <a:r>
              <a:rPr lang="en-GB" sz="1200">
                <a:solidFill>
                  <a:schemeClr val="tx2"/>
                </a:solidFill>
                <a:ea typeface="Calibri" panose="020F0502020204030204" pitchFamily="34" charset="0"/>
              </a:rPr>
              <a:t>ICLEI’s </a:t>
            </a:r>
            <a:r>
              <a:rPr lang="en-GB" sz="1200">
                <a:solidFill>
                  <a:schemeClr val="tx2"/>
                </a:solidFill>
                <a:ea typeface="Calibri" panose="020F0502020204030204" pitchFamily="34" charset="0"/>
                <a:hlinkClick r:id="rId4"/>
              </a:rPr>
              <a:t>Climate Neutrality Framework</a:t>
            </a:r>
            <a:endParaRPr lang="en-GB" sz="1200">
              <a:solidFill>
                <a:schemeClr val="tx2"/>
              </a:solidFill>
              <a:ea typeface="Calibri" panose="020F0502020204030204" pitchFamily="34" charset="0"/>
            </a:endParaRPr>
          </a:p>
          <a:p>
            <a:r>
              <a:rPr lang="en-GB" sz="1200">
                <a:solidFill>
                  <a:schemeClr val="tx2"/>
                </a:solidFill>
                <a:ea typeface="Calibri" panose="020F0502020204030204" pitchFamily="34" charset="0"/>
              </a:rPr>
              <a:t>World Bank’s </a:t>
            </a:r>
            <a:r>
              <a:rPr lang="en-GB" sz="1200">
                <a:solidFill>
                  <a:schemeClr val="tx2"/>
                </a:solidFill>
                <a:ea typeface="Calibri" panose="020F0502020204030204" pitchFamily="34" charset="0"/>
                <a:hlinkClick r:id="rId5"/>
              </a:rPr>
              <a:t>Urban Sustainability Framework</a:t>
            </a:r>
            <a:endParaRPr lang="en-GB" sz="1200">
              <a:solidFill>
                <a:schemeClr val="tx2"/>
              </a:solidFill>
              <a:ea typeface="Calibri" panose="020F0502020204030204" pitchFamily="34" charset="0"/>
            </a:endParaRPr>
          </a:p>
        </p:txBody>
      </p:sp>
      <p:sp>
        <p:nvSpPr>
          <p:cNvPr id="9" name="TextBox 8">
            <a:extLst>
              <a:ext uri="{FF2B5EF4-FFF2-40B4-BE49-F238E27FC236}">
                <a16:creationId xmlns:a16="http://schemas.microsoft.com/office/drawing/2014/main" id="{A57F6079-B893-2E47-859C-22ADF19D168F}"/>
              </a:ext>
            </a:extLst>
          </p:cNvPr>
          <p:cNvSpPr txBox="1"/>
          <p:nvPr/>
        </p:nvSpPr>
        <p:spPr>
          <a:xfrm>
            <a:off x="7096325" y="2765849"/>
            <a:ext cx="4810126" cy="716653"/>
          </a:xfrm>
          <a:prstGeom prst="rect">
            <a:avLst/>
          </a:prstGeom>
          <a:noFill/>
        </p:spPr>
        <p:txBody>
          <a:bodyPr wrap="square" numCol="2">
            <a:noAutofit/>
          </a:bodyPr>
          <a:lstStyle/>
          <a:p>
            <a:pPr marL="285750" indent="-285750">
              <a:buClr>
                <a:schemeClr val="accent2"/>
              </a:buClr>
              <a:buFont typeface="Arial" panose="020B0604020202020204" pitchFamily="34" charset="0"/>
              <a:buChar char="•"/>
            </a:pPr>
            <a:r>
              <a:rPr lang="en-GB" sz="1400" b="1">
                <a:solidFill>
                  <a:schemeClr val="tx2"/>
                </a:solidFill>
                <a:latin typeface="Arial" panose="020B0604020202020204" pitchFamily="34" charset="0"/>
                <a:ea typeface="Calibri" panose="020F0502020204030204" pitchFamily="34" charset="0"/>
                <a:cs typeface="Arial" panose="020B0604020202020204" pitchFamily="34" charset="0"/>
              </a:rPr>
              <a:t>public health</a:t>
            </a:r>
          </a:p>
          <a:p>
            <a:pPr marL="285750" indent="-285750">
              <a:buClr>
                <a:schemeClr val="accent2"/>
              </a:buClr>
              <a:buFont typeface="Arial" panose="020B0604020202020204" pitchFamily="34" charset="0"/>
              <a:buChar char="•"/>
            </a:pPr>
            <a:r>
              <a:rPr lang="en-GB" sz="1400" b="1">
                <a:solidFill>
                  <a:schemeClr val="tx2"/>
                </a:solidFill>
                <a:latin typeface="Arial" panose="020B0604020202020204" pitchFamily="34" charset="0"/>
                <a:ea typeface="Calibri" panose="020F0502020204030204" pitchFamily="34" charset="0"/>
                <a:cs typeface="Arial" panose="020B0604020202020204" pitchFamily="34" charset="0"/>
              </a:rPr>
              <a:t>citizens’ wellbeing</a:t>
            </a:r>
          </a:p>
          <a:p>
            <a:pPr marL="285750" indent="-285750">
              <a:buClr>
                <a:schemeClr val="accent2"/>
              </a:buClr>
              <a:buFont typeface="Arial" panose="020B0604020202020204" pitchFamily="34" charset="0"/>
              <a:buChar char="•"/>
            </a:pPr>
            <a:endParaRPr lang="en-GB" sz="1400" b="1">
              <a:solidFill>
                <a:schemeClr val="tx2"/>
              </a:solidFill>
              <a:latin typeface="Arial" panose="020B0604020202020204" pitchFamily="34" charset="0"/>
              <a:ea typeface="Calibri" panose="020F0502020204030204" pitchFamily="34" charset="0"/>
              <a:cs typeface="Arial" panose="020B0604020202020204" pitchFamily="34" charset="0"/>
            </a:endParaRPr>
          </a:p>
          <a:p>
            <a:pPr marL="285750" indent="-285750">
              <a:buClr>
                <a:schemeClr val="accent2"/>
              </a:buClr>
              <a:buFont typeface="Arial" panose="020B0604020202020204" pitchFamily="34" charset="0"/>
              <a:buChar char="•"/>
            </a:pPr>
            <a:r>
              <a:rPr lang="en-GB" sz="1400" b="1">
                <a:solidFill>
                  <a:schemeClr val="tx2"/>
                </a:solidFill>
                <a:latin typeface="Arial" panose="020B0604020202020204" pitchFamily="34" charset="0"/>
                <a:ea typeface="Calibri" panose="020F0502020204030204" pitchFamily="34" charset="0"/>
                <a:cs typeface="Arial" panose="020B0604020202020204" pitchFamily="34" charset="0"/>
              </a:rPr>
              <a:t>economic growth</a:t>
            </a:r>
          </a:p>
          <a:p>
            <a:pPr marL="285750" indent="-285750">
              <a:buClr>
                <a:schemeClr val="accent2"/>
              </a:buClr>
              <a:buFont typeface="Arial" panose="020B0604020202020204" pitchFamily="34" charset="0"/>
              <a:buChar char="•"/>
            </a:pPr>
            <a:r>
              <a:rPr lang="en-GB" sz="1400" b="1">
                <a:solidFill>
                  <a:schemeClr val="tx2"/>
                </a:solidFill>
                <a:latin typeface="Arial" panose="020B0604020202020204" pitchFamily="34" charset="0"/>
                <a:ea typeface="Calibri" panose="020F0502020204030204" pitchFamily="34" charset="0"/>
                <a:cs typeface="Arial" panose="020B0604020202020204" pitchFamily="34" charset="0"/>
              </a:rPr>
              <a:t>environmental co-benefits</a:t>
            </a:r>
            <a:endParaRPr lang="de-DE" sz="1400" b="1">
              <a:solidFill>
                <a:schemeClr val="tx2"/>
              </a:solidFill>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102759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21F1F-C389-F70C-6F58-B6C69EAB9773}"/>
              </a:ext>
            </a:extLst>
          </p:cNvPr>
          <p:cNvSpPr>
            <a:spLocks noGrp="1"/>
          </p:cNvSpPr>
          <p:nvPr>
            <p:ph type="title"/>
          </p:nvPr>
        </p:nvSpPr>
        <p:spPr/>
        <p:txBody>
          <a:bodyPr>
            <a:normAutofit/>
          </a:bodyPr>
          <a:lstStyle/>
          <a:p>
            <a:pPr marL="742950" indent="-742950">
              <a:buAutoNum type="arabicPeriod"/>
            </a:pPr>
            <a:r>
              <a:rPr lang="en-US">
                <a:latin typeface="Arial"/>
                <a:cs typeface="Arial"/>
              </a:rPr>
              <a:t>Amplifying Commitments</a:t>
            </a:r>
            <a:br>
              <a:rPr lang="en-US" sz="3600">
                <a:latin typeface="Arial"/>
                <a:cs typeface="Arial"/>
              </a:rPr>
            </a:br>
            <a:r>
              <a:rPr lang="en-US" sz="2200">
                <a:solidFill>
                  <a:schemeClr val="accent1"/>
                </a:solidFill>
                <a:latin typeface="Arial"/>
                <a:cs typeface="Arial"/>
              </a:rPr>
              <a:t>1.2 </a:t>
            </a:r>
            <a:r>
              <a:rPr lang="en-GB" sz="2200">
                <a:solidFill>
                  <a:schemeClr val="accent1"/>
                </a:solidFill>
                <a:latin typeface="Arial"/>
                <a:cs typeface="Arial"/>
              </a:rPr>
              <a:t>Reviewing the process and underlying principles </a:t>
            </a:r>
            <a:endParaRPr lang="en-GB" sz="2200">
              <a:solidFill>
                <a:schemeClr val="accent1"/>
              </a:solidFill>
            </a:endParaRPr>
          </a:p>
        </p:txBody>
      </p:sp>
      <p:sp>
        <p:nvSpPr>
          <p:cNvPr id="3" name="Content Placeholder 2">
            <a:extLst>
              <a:ext uri="{FF2B5EF4-FFF2-40B4-BE49-F238E27FC236}">
                <a16:creationId xmlns:a16="http://schemas.microsoft.com/office/drawing/2014/main" id="{764DE595-BC9E-8E02-B37E-506C4D3E721F}"/>
              </a:ext>
            </a:extLst>
          </p:cNvPr>
          <p:cNvSpPr>
            <a:spLocks noGrp="1"/>
          </p:cNvSpPr>
          <p:nvPr>
            <p:ph idx="1"/>
          </p:nvPr>
        </p:nvSpPr>
        <p:spPr>
          <a:xfrm>
            <a:off x="838200" y="1881930"/>
            <a:ext cx="6067425" cy="4118820"/>
          </a:xfrm>
        </p:spPr>
        <p:txBody>
          <a:bodyPr>
            <a:noAutofit/>
          </a:bodyPr>
          <a:lstStyle/>
          <a:p>
            <a:pPr marL="0" indent="0">
              <a:buNone/>
            </a:pPr>
            <a:r>
              <a:rPr lang="en-GB" sz="1800">
                <a:effectLst/>
                <a:latin typeface="Arial" panose="020B0604020202020204" pitchFamily="34" charset="0"/>
                <a:ea typeface="Calibri" panose="020F0502020204030204" pitchFamily="34" charset="0"/>
              </a:rPr>
              <a:t>In their first CCC submissions, cities have adhered to principles such as co-creation, open innovation, transparency, sufficiency, or just transition and leaving no one behind. In their CCC iterations, cities see an opportunity to translate these principles into concrete actions, ensuring that climate policies and initiatives are not only ambitious but also inclusive, equitable, and effective.</a:t>
            </a:r>
            <a:endParaRPr lang="en-GB"/>
          </a:p>
        </p:txBody>
      </p:sp>
      <p:sp>
        <p:nvSpPr>
          <p:cNvPr id="4" name="Content Placeholder 2">
            <a:extLst>
              <a:ext uri="{FF2B5EF4-FFF2-40B4-BE49-F238E27FC236}">
                <a16:creationId xmlns:a16="http://schemas.microsoft.com/office/drawing/2014/main" id="{A30752F7-4E1B-3B54-E919-544BFABE72ED}"/>
              </a:ext>
            </a:extLst>
          </p:cNvPr>
          <p:cNvSpPr txBox="1">
            <a:spLocks/>
          </p:cNvSpPr>
          <p:nvPr/>
        </p:nvSpPr>
        <p:spPr>
          <a:xfrm>
            <a:off x="7334250" y="1881930"/>
            <a:ext cx="4572201" cy="4118820"/>
          </a:xfrm>
          <a:prstGeom prst="rect">
            <a:avLst/>
          </a:prstGeom>
          <a:solidFill>
            <a:schemeClr val="accent1">
              <a:lumMod val="20000"/>
              <a:lumOff val="80000"/>
            </a:schemeClr>
          </a:solidFill>
          <a:ln w="28575">
            <a:solidFill>
              <a:schemeClr val="accent1"/>
            </a:solidFill>
            <a:prstDash val="dash"/>
          </a:ln>
        </p:spPr>
        <p:txBody>
          <a:bodyPr vert="horz" lIns="91440" tIns="45720" rIns="91440" bIns="45720" rtlCol="0">
            <a:noAutofit/>
          </a:bodyPr>
          <a:lstStyle>
            <a:lvl1pPr marL="457200" indent="-457200" algn="l" defTabSz="914400" rtl="0" eaLnBrk="1" latinLnBrk="0" hangingPunct="1">
              <a:lnSpc>
                <a:spcPct val="90000"/>
              </a:lnSpc>
              <a:spcBef>
                <a:spcPts val="1000"/>
              </a:spcBef>
              <a:buClr>
                <a:srgbClr val="B0D10E"/>
              </a:buClr>
              <a:buFont typeface="Arial" panose="020B0604020202020204" pitchFamily="34" charset="0"/>
              <a:buChar char="•"/>
              <a:defRPr sz="2800" kern="1200">
                <a:solidFill>
                  <a:srgbClr val="3D3D3D"/>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B0D10E"/>
              </a:buClr>
              <a:buFont typeface="Arial" panose="020B0604020202020204" pitchFamily="34" charset="0"/>
              <a:buChar char="•"/>
              <a:defRPr sz="2400" kern="1200">
                <a:solidFill>
                  <a:srgbClr val="3D3D3D"/>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B0D10E"/>
              </a:buClr>
              <a:buFont typeface="Arial" panose="020B0604020202020204" pitchFamily="34" charset="0"/>
              <a:buChar char="•"/>
              <a:defRPr sz="2000" kern="1200">
                <a:solidFill>
                  <a:srgbClr val="3D3D3D"/>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e-DE" sz="1800" b="1" u="sng">
                <a:solidFill>
                  <a:schemeClr val="tx2"/>
                </a:solidFill>
                <a:ea typeface="Calibri" panose="020F0502020204030204" pitchFamily="34" charset="0"/>
              </a:rPr>
              <a:t>Did you know?</a:t>
            </a:r>
          </a:p>
          <a:p>
            <a:pPr algn="just"/>
            <a:r>
              <a:rPr lang="en-GB" sz="1200">
                <a:solidFill>
                  <a:schemeClr val="tx2"/>
                </a:solidFill>
                <a:ea typeface="Calibri" panose="020F0502020204030204" pitchFamily="34" charset="0"/>
              </a:rPr>
              <a:t>The </a:t>
            </a:r>
            <a:r>
              <a:rPr lang="en-GB" sz="1200" b="1">
                <a:solidFill>
                  <a:schemeClr val="accent6"/>
                </a:solidFill>
                <a:ea typeface="Calibri" panose="020F0502020204030204" pitchFamily="34" charset="0"/>
              </a:rPr>
              <a:t>city of Lyon </a:t>
            </a:r>
            <a:r>
              <a:rPr lang="en-GB" sz="1200">
                <a:solidFill>
                  <a:schemeClr val="tx2"/>
                </a:solidFill>
                <a:ea typeface="Calibri" panose="020F0502020204030204" pitchFamily="34" charset="0"/>
              </a:rPr>
              <a:t>has strategically integrated the principle of </a:t>
            </a:r>
            <a:r>
              <a:rPr lang="en-GB" sz="1200" b="1" i="1" err="1">
                <a:solidFill>
                  <a:schemeClr val="tx2"/>
                </a:solidFill>
                <a:ea typeface="Calibri" panose="020F0502020204030204" pitchFamily="34" charset="0"/>
              </a:rPr>
              <a:t>sobriété</a:t>
            </a:r>
            <a:r>
              <a:rPr lang="en-GB" sz="1200">
                <a:solidFill>
                  <a:schemeClr val="tx2"/>
                </a:solidFill>
                <a:ea typeface="Calibri" panose="020F0502020204030204" pitchFamily="34" charset="0"/>
              </a:rPr>
              <a:t> (sufficiency) into the development of its CCC, aligning with its broader commitment to climate neutrality. By embedding sufficiency into strategies, policy, and public engagement, the city ensures that resource-conscious living becomes a cornerstone of its path to climate neutrality.</a:t>
            </a:r>
          </a:p>
          <a:p>
            <a:pPr algn="just"/>
            <a:r>
              <a:rPr lang="en-GB" sz="1200" b="1">
                <a:solidFill>
                  <a:schemeClr val="accent6"/>
                </a:solidFill>
                <a:ea typeface="Calibri" panose="020F0502020204030204" pitchFamily="34" charset="0"/>
              </a:rPr>
              <a:t>Swedish</a:t>
            </a:r>
            <a:r>
              <a:rPr lang="en-GB" sz="1200">
                <a:solidFill>
                  <a:schemeClr val="accent6"/>
                </a:solidFill>
                <a:ea typeface="Calibri" panose="020F0502020204030204" pitchFamily="34" charset="0"/>
              </a:rPr>
              <a:t> cities </a:t>
            </a:r>
            <a:r>
              <a:rPr lang="en-GB" sz="1200">
                <a:solidFill>
                  <a:schemeClr val="tx2"/>
                </a:solidFill>
                <a:ea typeface="Calibri" panose="020F0502020204030204" pitchFamily="34" charset="0"/>
              </a:rPr>
              <a:t>emphasized strengthening the </a:t>
            </a:r>
            <a:r>
              <a:rPr lang="en-GB" sz="1200" b="1">
                <a:solidFill>
                  <a:schemeClr val="tx2"/>
                </a:solidFill>
                <a:ea typeface="Calibri" panose="020F0502020204030204" pitchFamily="34" charset="0"/>
              </a:rPr>
              <a:t>Just Transition </a:t>
            </a:r>
            <a:r>
              <a:rPr lang="en-GB" sz="1200">
                <a:solidFill>
                  <a:schemeClr val="tx2"/>
                </a:solidFill>
                <a:ea typeface="Calibri" panose="020F0502020204030204" pitchFamily="34" charset="0"/>
              </a:rPr>
              <a:t>principle in their 2024 CCCs iterations by integrating social justice into climate strategies, ensuring inclusive participation, and prioritizing initiatives with multiple social, economic, and environmental benefits.</a:t>
            </a:r>
            <a:endParaRPr lang="de-DE" sz="1200" b="1" u="sng">
              <a:solidFill>
                <a:schemeClr val="tx2"/>
              </a:solidFill>
              <a:ea typeface="Calibri" panose="020F0502020204030204" pitchFamily="34" charset="0"/>
            </a:endParaRPr>
          </a:p>
          <a:p>
            <a:pPr marL="0" indent="0">
              <a:buFont typeface="Arial" panose="020B0604020202020204" pitchFamily="34" charset="0"/>
              <a:buNone/>
            </a:pPr>
            <a:r>
              <a:rPr lang="de-DE" sz="1800" b="1" u="sng">
                <a:solidFill>
                  <a:schemeClr val="tx2"/>
                </a:solidFill>
                <a:ea typeface="Calibri" panose="020F0502020204030204" pitchFamily="34" charset="0"/>
              </a:rPr>
              <a:t>Further readings</a:t>
            </a:r>
            <a:endParaRPr lang="en-US" sz="1800" b="1" u="sng">
              <a:solidFill>
                <a:schemeClr val="tx2"/>
              </a:solidFill>
              <a:ea typeface="Calibri" panose="020F0502020204030204" pitchFamily="34" charset="0"/>
            </a:endParaRPr>
          </a:p>
          <a:p>
            <a:r>
              <a:rPr lang="en-GB" sz="1200">
                <a:solidFill>
                  <a:schemeClr val="tx2"/>
                </a:solidFill>
                <a:ea typeface="Calibri" panose="020F0502020204030204" pitchFamily="34" charset="0"/>
                <a:hlinkClick r:id="rId3"/>
              </a:rPr>
              <a:t>Accelerating Just Transitions:  Insights for Cities and National Platforms</a:t>
            </a:r>
            <a:endParaRPr lang="en-GB" sz="1200">
              <a:solidFill>
                <a:schemeClr val="tx2"/>
              </a:solidFill>
              <a:ea typeface="Calibri" panose="020F0502020204030204" pitchFamily="34" charset="0"/>
            </a:endParaRPr>
          </a:p>
        </p:txBody>
      </p:sp>
    </p:spTree>
    <p:extLst>
      <p:ext uri="{BB962C8B-B14F-4D97-AF65-F5344CB8AC3E}">
        <p14:creationId xmlns:p14="http://schemas.microsoft.com/office/powerpoint/2010/main" val="10686634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21F1F-C389-F70C-6F58-B6C69EAB9773}"/>
              </a:ext>
            </a:extLst>
          </p:cNvPr>
          <p:cNvSpPr>
            <a:spLocks noGrp="1"/>
          </p:cNvSpPr>
          <p:nvPr>
            <p:ph type="title"/>
          </p:nvPr>
        </p:nvSpPr>
        <p:spPr/>
        <p:txBody>
          <a:bodyPr>
            <a:normAutofit/>
          </a:bodyPr>
          <a:lstStyle/>
          <a:p>
            <a:pPr marL="742950" indent="-742950">
              <a:buAutoNum type="arabicPeriod"/>
            </a:pPr>
            <a:r>
              <a:rPr lang="en-US">
                <a:latin typeface="Arial"/>
                <a:cs typeface="Arial"/>
              </a:rPr>
              <a:t>Amplifying Commitments</a:t>
            </a:r>
            <a:br>
              <a:rPr lang="en-US">
                <a:latin typeface="Arial"/>
                <a:cs typeface="Arial"/>
              </a:rPr>
            </a:br>
            <a:r>
              <a:rPr lang="en-US" sz="2200">
                <a:solidFill>
                  <a:schemeClr val="accent1"/>
                </a:solidFill>
                <a:latin typeface="Arial"/>
                <a:cs typeface="Arial"/>
              </a:rPr>
              <a:t>1.3 </a:t>
            </a:r>
            <a:r>
              <a:rPr lang="en-GB" sz="2200">
                <a:solidFill>
                  <a:schemeClr val="accent1"/>
                </a:solidFill>
                <a:latin typeface="Arial"/>
                <a:cs typeface="Arial"/>
              </a:rPr>
              <a:t>Amplifying engagement and including additional signatures</a:t>
            </a:r>
            <a:endParaRPr lang="en-GB" sz="2200">
              <a:solidFill>
                <a:schemeClr val="accent1"/>
              </a:solidFill>
            </a:endParaRPr>
          </a:p>
        </p:txBody>
      </p:sp>
      <p:sp>
        <p:nvSpPr>
          <p:cNvPr id="3" name="Content Placeholder 2">
            <a:extLst>
              <a:ext uri="{FF2B5EF4-FFF2-40B4-BE49-F238E27FC236}">
                <a16:creationId xmlns:a16="http://schemas.microsoft.com/office/drawing/2014/main" id="{764DE595-BC9E-8E02-B37E-506C4D3E721F}"/>
              </a:ext>
            </a:extLst>
          </p:cNvPr>
          <p:cNvSpPr>
            <a:spLocks noGrp="1"/>
          </p:cNvSpPr>
          <p:nvPr>
            <p:ph idx="1"/>
          </p:nvPr>
        </p:nvSpPr>
        <p:spPr>
          <a:xfrm>
            <a:off x="838200" y="1881930"/>
            <a:ext cx="6067425" cy="4118820"/>
          </a:xfrm>
        </p:spPr>
        <p:txBody>
          <a:bodyPr>
            <a:noAutofit/>
          </a:bodyPr>
          <a:lstStyle/>
          <a:p>
            <a:pPr marL="0" indent="0" algn="just">
              <a:lnSpc>
                <a:spcPct val="107000"/>
              </a:lnSpc>
              <a:spcBef>
                <a:spcPts val="200"/>
              </a:spcBef>
              <a:spcAft>
                <a:spcPts val="1200"/>
              </a:spcAft>
              <a:buNone/>
            </a:pPr>
            <a:r>
              <a:rPr lang="en-GB" sz="1800"/>
              <a:t>Achieving climate neutrality requires broad collaboration beyond city governments, as responsibilities are often fragmented. CCC updates offer a key opportunity to expand partnerships and strengthen shared ownership across sectors and governance levels.</a:t>
            </a:r>
          </a:p>
          <a:p>
            <a:pPr marL="357188" indent="-357188" algn="just">
              <a:lnSpc>
                <a:spcPct val="107000"/>
              </a:lnSpc>
              <a:spcBef>
                <a:spcPts val="200"/>
              </a:spcBef>
              <a:spcAft>
                <a:spcPts val="1200"/>
              </a:spcAft>
            </a:pPr>
            <a:r>
              <a:rPr lang="en-GB" sz="1800" b="1">
                <a:solidFill>
                  <a:schemeClr val="tx1"/>
                </a:solidFill>
                <a:effectLst/>
                <a:latin typeface="Calibri" panose="020F0502020204030204" pitchFamily="34" charset="0"/>
                <a:ea typeface="Yu Gothic Light" panose="020B0300000000000000" pitchFamily="34" charset="-128"/>
                <a:cs typeface="Times New Roman" panose="02020603050405020304" pitchFamily="18" charset="0"/>
              </a:rPr>
              <a:t>Amplifying engagement with other levels of government</a:t>
            </a:r>
          </a:p>
          <a:p>
            <a:pPr marL="306070" indent="-306070" algn="just">
              <a:lnSpc>
                <a:spcPct val="107000"/>
              </a:lnSpc>
              <a:spcBef>
                <a:spcPts val="200"/>
              </a:spcBef>
              <a:spcAft>
                <a:spcPts val="1200"/>
              </a:spcAft>
            </a:pPr>
            <a:r>
              <a:rPr lang="en-GB" sz="1800" b="1">
                <a:solidFill>
                  <a:schemeClr val="tx1"/>
                </a:solidFill>
                <a:effectLst/>
                <a:latin typeface="Calibri" panose="020F0502020204030204" pitchFamily="34" charset="0"/>
                <a:ea typeface="Yu Gothic Light" panose="020B0300000000000000" pitchFamily="34" charset="-128"/>
                <a:cs typeface="Times New Roman" panose="02020603050405020304" pitchFamily="18" charset="0"/>
              </a:rPr>
              <a:t>Amplifying engagement with the private sector</a:t>
            </a:r>
          </a:p>
          <a:p>
            <a:pPr marL="306070" indent="-306070" algn="just">
              <a:lnSpc>
                <a:spcPct val="107000"/>
              </a:lnSpc>
              <a:spcBef>
                <a:spcPts val="200"/>
              </a:spcBef>
              <a:spcAft>
                <a:spcPts val="1200"/>
              </a:spcAft>
            </a:pPr>
            <a:r>
              <a:rPr lang="en-GB" sz="1800" b="1">
                <a:solidFill>
                  <a:schemeClr val="tx1"/>
                </a:solidFill>
                <a:effectLst/>
                <a:latin typeface="Calibri" panose="020F0502020204030204" pitchFamily="34" charset="0"/>
                <a:ea typeface="Yu Gothic Light" panose="020B0300000000000000" pitchFamily="34" charset="-128"/>
                <a:cs typeface="Times New Roman" panose="02020603050405020304" pitchFamily="18" charset="0"/>
              </a:rPr>
              <a:t>Amplifying engagement with civil society </a:t>
            </a:r>
          </a:p>
        </p:txBody>
      </p:sp>
      <p:sp>
        <p:nvSpPr>
          <p:cNvPr id="4" name="Content Placeholder 2">
            <a:extLst>
              <a:ext uri="{FF2B5EF4-FFF2-40B4-BE49-F238E27FC236}">
                <a16:creationId xmlns:a16="http://schemas.microsoft.com/office/drawing/2014/main" id="{A30752F7-4E1B-3B54-E919-544BFABE72ED}"/>
              </a:ext>
            </a:extLst>
          </p:cNvPr>
          <p:cNvSpPr txBox="1">
            <a:spLocks/>
          </p:cNvSpPr>
          <p:nvPr/>
        </p:nvSpPr>
        <p:spPr>
          <a:xfrm>
            <a:off x="7334250" y="1881930"/>
            <a:ext cx="4572201" cy="4118820"/>
          </a:xfrm>
          <a:prstGeom prst="rect">
            <a:avLst/>
          </a:prstGeom>
          <a:solidFill>
            <a:schemeClr val="accent1">
              <a:lumMod val="20000"/>
              <a:lumOff val="80000"/>
            </a:schemeClr>
          </a:solidFill>
          <a:ln w="28575">
            <a:solidFill>
              <a:schemeClr val="accent1"/>
            </a:solidFill>
            <a:prstDash val="dash"/>
          </a:ln>
        </p:spPr>
        <p:txBody>
          <a:bodyPr vert="horz" lIns="91440" tIns="45720" rIns="91440" bIns="45720" rtlCol="0">
            <a:noAutofit/>
          </a:bodyPr>
          <a:lstStyle>
            <a:lvl1pPr marL="457200" indent="-457200" algn="l" defTabSz="914400" rtl="0" eaLnBrk="1" latinLnBrk="0" hangingPunct="1">
              <a:lnSpc>
                <a:spcPct val="90000"/>
              </a:lnSpc>
              <a:spcBef>
                <a:spcPts val="1000"/>
              </a:spcBef>
              <a:buClr>
                <a:srgbClr val="B0D10E"/>
              </a:buClr>
              <a:buFont typeface="Arial" panose="020B0604020202020204" pitchFamily="34" charset="0"/>
              <a:buChar char="•"/>
              <a:defRPr sz="2800" kern="1200">
                <a:solidFill>
                  <a:srgbClr val="3D3D3D"/>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B0D10E"/>
              </a:buClr>
              <a:buFont typeface="Arial" panose="020B0604020202020204" pitchFamily="34" charset="0"/>
              <a:buChar char="•"/>
              <a:defRPr sz="2400" kern="1200">
                <a:solidFill>
                  <a:srgbClr val="3D3D3D"/>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B0D10E"/>
              </a:buClr>
              <a:buFont typeface="Arial" panose="020B0604020202020204" pitchFamily="34" charset="0"/>
              <a:buChar char="•"/>
              <a:defRPr sz="2000" kern="1200">
                <a:solidFill>
                  <a:srgbClr val="3D3D3D"/>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e-DE" sz="1800" b="1" u="sng">
                <a:solidFill>
                  <a:schemeClr val="tx2"/>
                </a:solidFill>
                <a:ea typeface="Calibri" panose="020F0502020204030204" pitchFamily="34" charset="0"/>
              </a:rPr>
              <a:t>Did you know?</a:t>
            </a:r>
          </a:p>
          <a:p>
            <a:pPr marL="180975" indent="-180975" algn="just">
              <a:lnSpc>
                <a:spcPct val="107000"/>
              </a:lnSpc>
              <a:spcAft>
                <a:spcPts val="800"/>
              </a:spcAft>
            </a:pPr>
            <a:r>
              <a:rPr lang="en-GB" sz="1200">
                <a:solidFill>
                  <a:schemeClr val="tx2"/>
                </a:solidFill>
                <a:ea typeface="Calibri" panose="020F0502020204030204" pitchFamily="34" charset="0"/>
              </a:rPr>
              <a:t>In </a:t>
            </a:r>
            <a:r>
              <a:rPr lang="en-GB" sz="1200" b="1">
                <a:solidFill>
                  <a:schemeClr val="accent6"/>
                </a:solidFill>
                <a:ea typeface="Calibri" panose="020F0502020204030204" pitchFamily="34" charset="0"/>
              </a:rPr>
              <a:t>Finland</a:t>
            </a:r>
            <a:r>
              <a:rPr lang="en-GB" sz="1200">
                <a:solidFill>
                  <a:schemeClr val="tx2"/>
                </a:solidFill>
                <a:ea typeface="Calibri" panose="020F0502020204030204" pitchFamily="34" charset="0"/>
              </a:rPr>
              <a:t>, the </a:t>
            </a:r>
            <a:r>
              <a:rPr lang="en-GB" sz="1200" b="1">
                <a:solidFill>
                  <a:schemeClr val="accent6"/>
                </a:solidFill>
                <a:ea typeface="Calibri" panose="020F0502020204030204" pitchFamily="34" charset="0"/>
              </a:rPr>
              <a:t>Ministry of Economic Affairs and Employment</a:t>
            </a:r>
            <a:r>
              <a:rPr lang="en-GB" sz="1200" b="1">
                <a:solidFill>
                  <a:schemeClr val="tx2"/>
                </a:solidFill>
                <a:ea typeface="Calibri" panose="020F0502020204030204" pitchFamily="34" charset="0"/>
              </a:rPr>
              <a:t> </a:t>
            </a:r>
            <a:r>
              <a:rPr lang="en-GB" sz="1200">
                <a:solidFill>
                  <a:schemeClr val="tx2"/>
                </a:solidFill>
                <a:ea typeface="Calibri" panose="020F0502020204030204" pitchFamily="34" charset="0"/>
              </a:rPr>
              <a:t>and the </a:t>
            </a:r>
            <a:r>
              <a:rPr lang="en-GB" sz="1200" b="1">
                <a:solidFill>
                  <a:schemeClr val="accent6"/>
                </a:solidFill>
                <a:ea typeface="Calibri" panose="020F0502020204030204" pitchFamily="34" charset="0"/>
              </a:rPr>
              <a:t>Ministry of the Environment</a:t>
            </a:r>
            <a:r>
              <a:rPr lang="en-GB" sz="1200" b="1">
                <a:solidFill>
                  <a:schemeClr val="tx2"/>
                </a:solidFill>
                <a:ea typeface="Calibri" panose="020F0502020204030204" pitchFamily="34" charset="0"/>
              </a:rPr>
              <a:t> </a:t>
            </a:r>
            <a:r>
              <a:rPr lang="en-GB" sz="1200">
                <a:solidFill>
                  <a:schemeClr val="tx2"/>
                </a:solidFill>
                <a:ea typeface="Calibri" panose="020F0502020204030204" pitchFamily="34" charset="0"/>
              </a:rPr>
              <a:t>issued a joint commitment document outlining the kind of support granted to Mission Cities: </a:t>
            </a:r>
          </a:p>
          <a:p>
            <a:pPr marL="409575" lvl="1" indent="-180975" algn="just">
              <a:lnSpc>
                <a:spcPct val="107000"/>
              </a:lnSpc>
              <a:spcBef>
                <a:spcPts val="0"/>
              </a:spcBef>
              <a:buFont typeface="Courier New" panose="02070309020205020404" pitchFamily="49" charset="0"/>
              <a:buChar char="o"/>
            </a:pPr>
            <a:r>
              <a:rPr lang="en-GB" sz="1000">
                <a:solidFill>
                  <a:schemeClr val="tx2"/>
                </a:solidFill>
                <a:ea typeface="Calibri" panose="020F0502020204030204" pitchFamily="34" charset="0"/>
              </a:rPr>
              <a:t>Policy Support</a:t>
            </a:r>
          </a:p>
          <a:p>
            <a:pPr marL="409575" lvl="1" indent="-180975" algn="just">
              <a:lnSpc>
                <a:spcPct val="107000"/>
              </a:lnSpc>
              <a:spcBef>
                <a:spcPts val="0"/>
              </a:spcBef>
              <a:buFont typeface="Courier New" panose="02070309020205020404" pitchFamily="49" charset="0"/>
              <a:buChar char="o"/>
            </a:pPr>
            <a:r>
              <a:rPr lang="en-GB" sz="1000">
                <a:solidFill>
                  <a:schemeClr val="tx2"/>
                </a:solidFill>
                <a:ea typeface="Calibri" panose="020F0502020204030204" pitchFamily="34" charset="0"/>
              </a:rPr>
              <a:t>Direct Funding</a:t>
            </a:r>
          </a:p>
          <a:p>
            <a:pPr marL="409575" lvl="1" indent="-180975" algn="just">
              <a:lnSpc>
                <a:spcPct val="107000"/>
              </a:lnSpc>
              <a:spcBef>
                <a:spcPts val="0"/>
              </a:spcBef>
              <a:buFont typeface="Courier New" panose="02070309020205020404" pitchFamily="49" charset="0"/>
              <a:buChar char="o"/>
            </a:pPr>
            <a:r>
              <a:rPr lang="en-GB" sz="1000">
                <a:solidFill>
                  <a:schemeClr val="tx2"/>
                </a:solidFill>
                <a:ea typeface="Calibri" panose="020F0502020204030204" pitchFamily="34" charset="0"/>
              </a:rPr>
              <a:t>Collaboration &amp; Networks</a:t>
            </a:r>
          </a:p>
          <a:p>
            <a:pPr marL="180975" indent="-180975" algn="just">
              <a:lnSpc>
                <a:spcPct val="107000"/>
              </a:lnSpc>
              <a:spcAft>
                <a:spcPts val="800"/>
              </a:spcAft>
            </a:pPr>
            <a:r>
              <a:rPr lang="en-GB" sz="1200">
                <a:solidFill>
                  <a:schemeClr val="tx2"/>
                </a:solidFill>
                <a:ea typeface="Calibri" panose="020F0502020204030204" pitchFamily="34" charset="0"/>
              </a:rPr>
              <a:t>Both Cork and Kalamata have developed synergies with the private sector integrating the Local Green Deal approach into their work on CCCs</a:t>
            </a:r>
            <a:endParaRPr lang="de-DE" sz="1200" b="1" u="sng">
              <a:solidFill>
                <a:schemeClr val="tx2"/>
              </a:solidFill>
              <a:ea typeface="Calibri" panose="020F0502020204030204" pitchFamily="34" charset="0"/>
            </a:endParaRPr>
          </a:p>
          <a:p>
            <a:pPr marL="0" indent="0">
              <a:buFont typeface="Arial" panose="020B0604020202020204" pitchFamily="34" charset="0"/>
              <a:buNone/>
            </a:pPr>
            <a:r>
              <a:rPr lang="de-DE" sz="1800" b="1" u="sng">
                <a:solidFill>
                  <a:schemeClr val="tx2"/>
                </a:solidFill>
                <a:ea typeface="Calibri" panose="020F0502020204030204" pitchFamily="34" charset="0"/>
              </a:rPr>
              <a:t>Further readings</a:t>
            </a:r>
            <a:endParaRPr lang="en-US" sz="1800" b="1" u="sng">
              <a:solidFill>
                <a:schemeClr val="tx2"/>
              </a:solidFill>
              <a:ea typeface="Calibri" panose="020F0502020204030204" pitchFamily="34" charset="0"/>
            </a:endParaRPr>
          </a:p>
          <a:p>
            <a:r>
              <a:rPr lang="en-GB" sz="1200" u="sng">
                <a:solidFill>
                  <a:srgbClr val="00689D"/>
                </a:solidFill>
                <a:effectLst/>
                <a:latin typeface="Arial" panose="020B0604020202020204" pitchFamily="34" charset="0"/>
                <a:ea typeface="Arial" panose="020B0604020202020204" pitchFamily="34" charset="0"/>
                <a:cs typeface="Arial" panose="020B0604020202020204" pitchFamily="34" charset="0"/>
                <a:hlinkClick r:id="rId3"/>
              </a:rPr>
              <a:t>Local Green Deals a Blueprint for Action</a:t>
            </a:r>
            <a:endParaRPr lang="en-GB" sz="1200" u="sng">
              <a:solidFill>
                <a:srgbClr val="00689D"/>
              </a:solidFill>
              <a:effectLst/>
              <a:latin typeface="Arial" panose="020B0604020202020204" pitchFamily="34" charset="0"/>
              <a:ea typeface="Arial" panose="020B0604020202020204" pitchFamily="34" charset="0"/>
              <a:cs typeface="Arial" panose="020B0604020202020204" pitchFamily="34" charset="0"/>
            </a:endParaRPr>
          </a:p>
          <a:p>
            <a:r>
              <a:rPr lang="en-GB" sz="1200">
                <a:effectLst/>
                <a:ea typeface="Calibri" panose="020F0502020204030204" pitchFamily="34" charset="0"/>
                <a:hlinkClick r:id="rId4"/>
              </a:rPr>
              <a:t>Local Green Deals: A Governance Innovation to Accelerate the Twin Transition</a:t>
            </a:r>
            <a:r>
              <a:rPr lang="en-GB" sz="1200" u="sng">
                <a:solidFill>
                  <a:srgbClr val="00689D"/>
                </a:solidFill>
                <a:ea typeface="Calibri" panose="020F0502020204030204" pitchFamily="34" charset="0"/>
                <a:hlinkClick r:id="rId4"/>
              </a:rPr>
              <a:t> </a:t>
            </a:r>
            <a:endParaRPr lang="en-GB" sz="1200" b="1"/>
          </a:p>
        </p:txBody>
      </p:sp>
    </p:spTree>
    <p:extLst>
      <p:ext uri="{BB962C8B-B14F-4D97-AF65-F5344CB8AC3E}">
        <p14:creationId xmlns:p14="http://schemas.microsoft.com/office/powerpoint/2010/main" val="40518427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E2CCC-F0ED-8976-5297-D348E85885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E83248-CE69-4738-97BA-E8F0F6194D72}"/>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17213828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a:extLst>
            <a:ext uri="{FF2B5EF4-FFF2-40B4-BE49-F238E27FC236}">
              <a16:creationId xmlns:a16="http://schemas.microsoft.com/office/drawing/2014/main" id="{D067FF07-B0E1-D862-EEEE-C01023E481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80D8A8-E1F4-19A0-E92C-1D2D4206DF06}"/>
              </a:ext>
            </a:extLst>
          </p:cNvPr>
          <p:cNvSpPr>
            <a:spLocks noGrp="1"/>
          </p:cNvSpPr>
          <p:nvPr>
            <p:ph type="title"/>
          </p:nvPr>
        </p:nvSpPr>
        <p:spPr>
          <a:xfrm>
            <a:off x="838200" y="1379974"/>
            <a:ext cx="11134724" cy="2225675"/>
          </a:xfrm>
        </p:spPr>
        <p:txBody>
          <a:bodyPr>
            <a:normAutofit/>
          </a:bodyPr>
          <a:lstStyle/>
          <a:p>
            <a:br>
              <a:rPr lang="en-GB">
                <a:latin typeface="Arial"/>
                <a:cs typeface="Arial"/>
              </a:rPr>
            </a:br>
            <a:r>
              <a:rPr lang="en-GB">
                <a:latin typeface="Arial"/>
                <a:cs typeface="Arial"/>
              </a:rPr>
              <a:t>About updating CCC content</a:t>
            </a:r>
            <a:endParaRPr lang="en-US"/>
          </a:p>
        </p:txBody>
      </p:sp>
      <p:sp>
        <p:nvSpPr>
          <p:cNvPr id="3" name="Text Placeholder 2">
            <a:extLst>
              <a:ext uri="{FF2B5EF4-FFF2-40B4-BE49-F238E27FC236}">
                <a16:creationId xmlns:a16="http://schemas.microsoft.com/office/drawing/2014/main" id="{7162C7B6-07F3-A081-3D7D-AB77AA90FE4E}"/>
              </a:ext>
            </a:extLst>
          </p:cNvPr>
          <p:cNvSpPr>
            <a:spLocks noGrp="1"/>
          </p:cNvSpPr>
          <p:nvPr>
            <p:ph type="body" idx="1"/>
          </p:nvPr>
        </p:nvSpPr>
        <p:spPr/>
        <p:txBody>
          <a:bodyPr vert="horz" lIns="91440" tIns="45720" rIns="91440" bIns="45720" rtlCol="0" anchor="t">
            <a:normAutofit/>
          </a:bodyPr>
          <a:lstStyle/>
          <a:p>
            <a:r>
              <a:rPr lang="en-US">
                <a:latin typeface="Arial"/>
                <a:cs typeface="Arial"/>
              </a:rPr>
              <a:t>Part II: Accelerating Climate Action</a:t>
            </a:r>
            <a:endParaRPr lang="en-US"/>
          </a:p>
        </p:txBody>
      </p:sp>
    </p:spTree>
    <p:extLst>
      <p:ext uri="{BB962C8B-B14F-4D97-AF65-F5344CB8AC3E}">
        <p14:creationId xmlns:p14="http://schemas.microsoft.com/office/powerpoint/2010/main" val="1098274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2C78F45-1D8C-8BF8-3A6E-0EA80169D8D2}"/>
              </a:ext>
            </a:extLst>
          </p:cNvPr>
          <p:cNvSpPr>
            <a:spLocks noGrp="1"/>
          </p:cNvSpPr>
          <p:nvPr>
            <p:ph type="title"/>
          </p:nvPr>
        </p:nvSpPr>
        <p:spPr/>
        <p:txBody>
          <a:bodyPr>
            <a:normAutofit/>
          </a:bodyPr>
          <a:lstStyle/>
          <a:p>
            <a:r>
              <a:rPr lang="en-US">
                <a:latin typeface="Arial"/>
                <a:cs typeface="Arial"/>
              </a:rPr>
              <a:t>2. Accelerating climate action</a:t>
            </a:r>
            <a:br>
              <a:rPr lang="en-US" sz="2200">
                <a:latin typeface="Arial"/>
                <a:cs typeface="Arial"/>
              </a:rPr>
            </a:br>
            <a:endParaRPr lang="en-GB" sz="2200">
              <a:solidFill>
                <a:schemeClr val="tx2"/>
              </a:solidFill>
            </a:endParaRPr>
          </a:p>
        </p:txBody>
      </p:sp>
      <p:sp>
        <p:nvSpPr>
          <p:cNvPr id="5" name="Content Placeholder 2">
            <a:extLst>
              <a:ext uri="{FF2B5EF4-FFF2-40B4-BE49-F238E27FC236}">
                <a16:creationId xmlns:a16="http://schemas.microsoft.com/office/drawing/2014/main" id="{04761A24-DD10-25D5-C463-05DD0B87B4C2}"/>
              </a:ext>
            </a:extLst>
          </p:cNvPr>
          <p:cNvSpPr>
            <a:spLocks noGrp="1"/>
          </p:cNvSpPr>
          <p:nvPr>
            <p:ph idx="1"/>
          </p:nvPr>
        </p:nvSpPr>
        <p:spPr>
          <a:xfrm>
            <a:off x="838200" y="2016867"/>
            <a:ext cx="7393859" cy="3827110"/>
          </a:xfrm>
        </p:spPr>
        <p:txBody>
          <a:bodyPr>
            <a:noAutofit/>
          </a:bodyPr>
          <a:lstStyle/>
          <a:p>
            <a:pPr marL="0" indent="0">
              <a:buNone/>
            </a:pPr>
            <a:r>
              <a:rPr lang="en-GB" sz="1800">
                <a:solidFill>
                  <a:schemeClr val="tx1"/>
                </a:solidFill>
              </a:rPr>
              <a:t>The iterative process allows cities to </a:t>
            </a:r>
            <a:r>
              <a:rPr lang="en-GB" sz="1800" b="1">
                <a:solidFill>
                  <a:schemeClr val="tx1"/>
                </a:solidFill>
              </a:rPr>
              <a:t>reflect</a:t>
            </a:r>
            <a:r>
              <a:rPr lang="en-GB" sz="1800">
                <a:solidFill>
                  <a:schemeClr val="tx1"/>
                </a:solidFill>
              </a:rPr>
              <a:t> on their achievements and successes, learn from the implementation process, and </a:t>
            </a:r>
            <a:r>
              <a:rPr lang="en-GB" sz="1800" b="1">
                <a:solidFill>
                  <a:schemeClr val="tx1"/>
                </a:solidFill>
              </a:rPr>
              <a:t>adjust</a:t>
            </a:r>
            <a:r>
              <a:rPr lang="en-GB" sz="1800">
                <a:solidFill>
                  <a:schemeClr val="tx1"/>
                </a:solidFill>
              </a:rPr>
              <a:t> their climate neutrality action plan accordingly.</a:t>
            </a:r>
          </a:p>
          <a:p>
            <a:pPr>
              <a:buClr>
                <a:schemeClr val="tx1"/>
              </a:buClr>
            </a:pPr>
            <a:r>
              <a:rPr lang="en-GB" sz="1800" b="1">
                <a:solidFill>
                  <a:schemeClr val="accent6"/>
                </a:solidFill>
              </a:rPr>
              <a:t>GHG accounting</a:t>
            </a:r>
            <a:r>
              <a:rPr lang="en-GB" sz="1800">
                <a:solidFill>
                  <a:schemeClr val="tx1"/>
                </a:solidFill>
              </a:rPr>
              <a:t>, updating the </a:t>
            </a:r>
            <a:r>
              <a:rPr lang="en-GB" sz="1800" b="1">
                <a:solidFill>
                  <a:schemeClr val="accent6"/>
                </a:solidFill>
              </a:rPr>
              <a:t>baseline inventory</a:t>
            </a:r>
            <a:r>
              <a:rPr lang="en-GB" sz="1800">
                <a:solidFill>
                  <a:schemeClr val="tx1"/>
                </a:solidFill>
              </a:rPr>
              <a:t>, reporting successive inventories, and integration of </a:t>
            </a:r>
            <a:r>
              <a:rPr lang="en-GB" sz="1800" b="1">
                <a:solidFill>
                  <a:schemeClr val="accent6"/>
                </a:solidFill>
              </a:rPr>
              <a:t>scope 3 emissions</a:t>
            </a:r>
            <a:r>
              <a:rPr lang="en-GB" sz="1800">
                <a:solidFill>
                  <a:schemeClr val="accent6"/>
                </a:solidFill>
              </a:rPr>
              <a:t>.</a:t>
            </a:r>
          </a:p>
          <a:p>
            <a:pPr>
              <a:buClr>
                <a:schemeClr val="tx1"/>
              </a:buClr>
            </a:pPr>
            <a:r>
              <a:rPr lang="en-GB" sz="1800">
                <a:solidFill>
                  <a:schemeClr val="tx1"/>
                </a:solidFill>
              </a:rPr>
              <a:t>Reassessment of </a:t>
            </a:r>
            <a:r>
              <a:rPr lang="en-GB" sz="1800" b="1">
                <a:solidFill>
                  <a:schemeClr val="accent6"/>
                </a:solidFill>
              </a:rPr>
              <a:t>current policies, strategies and of systemic barriers </a:t>
            </a:r>
            <a:r>
              <a:rPr lang="en-GB" sz="1800">
                <a:solidFill>
                  <a:schemeClr val="tx1"/>
                </a:solidFill>
              </a:rPr>
              <a:t>to 2030 climate neutrality.</a:t>
            </a:r>
          </a:p>
          <a:p>
            <a:pPr>
              <a:buClr>
                <a:schemeClr val="tx1"/>
              </a:buClr>
            </a:pPr>
            <a:r>
              <a:rPr lang="en-GB" sz="1800">
                <a:solidFill>
                  <a:schemeClr val="tx1"/>
                </a:solidFill>
              </a:rPr>
              <a:t>Adjust</a:t>
            </a:r>
            <a:r>
              <a:rPr lang="en-GB" sz="1800">
                <a:solidFill>
                  <a:schemeClr val="accent2"/>
                </a:solidFill>
              </a:rPr>
              <a:t> </a:t>
            </a:r>
            <a:r>
              <a:rPr lang="en-GB" sz="1800" b="1">
                <a:solidFill>
                  <a:schemeClr val="accent6"/>
                </a:solidFill>
              </a:rPr>
              <a:t>impact pathways and portfolio design</a:t>
            </a:r>
            <a:r>
              <a:rPr lang="en-GB" sz="1800">
                <a:solidFill>
                  <a:schemeClr val="tx1"/>
                </a:solidFill>
              </a:rPr>
              <a:t>, further develop the</a:t>
            </a:r>
            <a:r>
              <a:rPr lang="en-GB" sz="1800">
                <a:solidFill>
                  <a:schemeClr val="accent2"/>
                </a:solidFill>
              </a:rPr>
              <a:t> </a:t>
            </a:r>
            <a:r>
              <a:rPr lang="en-GB" sz="1800" b="1">
                <a:solidFill>
                  <a:schemeClr val="accent6"/>
                </a:solidFill>
              </a:rPr>
              <a:t>strategy for residual emissions.</a:t>
            </a:r>
          </a:p>
          <a:p>
            <a:pPr>
              <a:buClr>
                <a:schemeClr val="tx1"/>
              </a:buClr>
            </a:pPr>
            <a:r>
              <a:rPr lang="en-GB" altLang="en-US" sz="1800">
                <a:solidFill>
                  <a:schemeClr val="tx1"/>
                </a:solidFill>
              </a:rPr>
              <a:t>Assess current selection of </a:t>
            </a:r>
            <a:r>
              <a:rPr lang="en-GB" altLang="en-US" sz="1800" b="1">
                <a:solidFill>
                  <a:schemeClr val="accent6"/>
                </a:solidFill>
              </a:rPr>
              <a:t>indicators and co-benefits.</a:t>
            </a:r>
          </a:p>
          <a:p>
            <a:pPr>
              <a:buClr>
                <a:schemeClr val="tx1"/>
              </a:buClr>
            </a:pPr>
            <a:r>
              <a:rPr lang="en-GB" sz="1800">
                <a:solidFill>
                  <a:schemeClr val="tx1"/>
                </a:solidFill>
              </a:rPr>
              <a:t>Consolidating and showcasing </a:t>
            </a:r>
            <a:r>
              <a:rPr lang="en-GB" sz="1800" b="1">
                <a:solidFill>
                  <a:schemeClr val="accent6"/>
                </a:solidFill>
              </a:rPr>
              <a:t>governance and social innovation</a:t>
            </a:r>
            <a:r>
              <a:rPr lang="en-GB" sz="1800" b="1">
                <a:solidFill>
                  <a:schemeClr val="accent2"/>
                </a:solidFill>
              </a:rPr>
              <a:t> </a:t>
            </a:r>
            <a:r>
              <a:rPr lang="en-GB" sz="1800">
                <a:solidFill>
                  <a:schemeClr val="tx1"/>
                </a:solidFill>
              </a:rPr>
              <a:t>interventions.</a:t>
            </a:r>
          </a:p>
          <a:p>
            <a:pPr marL="914400" lvl="2" indent="0" eaLnBrk="0" fontAlgn="base" hangingPunct="0">
              <a:lnSpc>
                <a:spcPct val="100000"/>
              </a:lnSpc>
              <a:spcBef>
                <a:spcPct val="0"/>
              </a:spcBef>
              <a:spcAft>
                <a:spcPct val="0"/>
              </a:spcAft>
              <a:buClrTx/>
              <a:buFontTx/>
              <a:buAutoNum type="arabicPeriod"/>
            </a:pPr>
            <a:endParaRPr lang="en-GB" sz="1800"/>
          </a:p>
          <a:p>
            <a:pPr marL="914400" marR="0" lvl="2" indent="0" algn="l" defTabSz="914400" rtl="0" eaLnBrk="0" fontAlgn="base" latinLnBrk="0" hangingPunct="0">
              <a:lnSpc>
                <a:spcPct val="100000"/>
              </a:lnSpc>
              <a:spcBef>
                <a:spcPct val="0"/>
              </a:spcBef>
              <a:spcAft>
                <a:spcPct val="0"/>
              </a:spcAft>
              <a:buClrTx/>
              <a:buSzTx/>
              <a:buFontTx/>
              <a:buAutoNum type="arabicPeriod"/>
              <a:tabLst/>
            </a:pPr>
            <a:endParaRPr lang="en-GB" altLang="en-US" sz="1800"/>
          </a:p>
          <a:p>
            <a:pPr marL="914400" marR="0" lvl="2" indent="0" algn="l" defTabSz="914400" rtl="0" eaLnBrk="0" fontAlgn="base" latinLnBrk="0" hangingPunct="0">
              <a:lnSpc>
                <a:spcPct val="100000"/>
              </a:lnSpc>
              <a:spcBef>
                <a:spcPct val="0"/>
              </a:spcBef>
              <a:spcAft>
                <a:spcPct val="0"/>
              </a:spcAft>
              <a:buClrTx/>
              <a:buSzTx/>
              <a:buFontTx/>
              <a:buAutoNum type="arabicPeriod"/>
              <a:tabLst/>
            </a:pPr>
            <a:endParaRPr lang="en-GB" altLang="en-US" sz="1800"/>
          </a:p>
          <a:p>
            <a:pPr marL="0" indent="0">
              <a:buNone/>
            </a:pPr>
            <a:endParaRPr lang="en-GB" sz="1800"/>
          </a:p>
          <a:p>
            <a:pPr marL="0" indent="0">
              <a:buNone/>
            </a:pPr>
            <a:endParaRPr lang="en-GB" sz="1800"/>
          </a:p>
          <a:p>
            <a:pPr marL="0" indent="0">
              <a:buNone/>
            </a:pPr>
            <a:endParaRPr lang="en-GB" sz="1800"/>
          </a:p>
          <a:p>
            <a:pPr marL="0" indent="0">
              <a:buNone/>
            </a:pPr>
            <a:endParaRPr lang="en-GB" sz="1800"/>
          </a:p>
          <a:p>
            <a:pPr marL="0" indent="0">
              <a:buNone/>
            </a:pPr>
            <a:endParaRPr lang="en-GB" sz="1800"/>
          </a:p>
          <a:p>
            <a:pPr marL="0" indent="0">
              <a:buNone/>
            </a:pPr>
            <a:endParaRPr lang="en-GB" sz="1800" b="1">
              <a:solidFill>
                <a:srgbClr val="5D8793"/>
              </a:solidFill>
              <a:effectLst/>
              <a:latin typeface="Calibri" panose="020F0502020204030204" pitchFamily="34" charset="0"/>
              <a:ea typeface="Yu Gothic Light" panose="020B0300000000000000" pitchFamily="34" charset="-128"/>
              <a:cs typeface="Times New Roman" panose="02020603050405020304" pitchFamily="18" charset="0"/>
            </a:endParaRPr>
          </a:p>
          <a:p>
            <a:pPr marL="0" indent="0">
              <a:buNone/>
            </a:pPr>
            <a:endParaRPr lang="en-GB" sz="1800" b="1">
              <a:solidFill>
                <a:srgbClr val="5D8793"/>
              </a:solidFill>
              <a:effectLst/>
              <a:latin typeface="Calibri" panose="020F0502020204030204" pitchFamily="34" charset="0"/>
              <a:ea typeface="Yu Gothic Light" panose="020B0300000000000000" pitchFamily="34" charset="-128"/>
              <a:cs typeface="Times New Roman" panose="02020603050405020304" pitchFamily="18" charset="0"/>
            </a:endParaRPr>
          </a:p>
          <a:p>
            <a:pPr marL="0" indent="0">
              <a:buNone/>
            </a:pPr>
            <a:endParaRPr lang="en-GB" sz="1800" b="1">
              <a:solidFill>
                <a:srgbClr val="5D8793"/>
              </a:solidFill>
              <a:effectLst/>
              <a:latin typeface="Arial" panose="020B0604020202020204" pitchFamily="34" charset="0"/>
              <a:ea typeface="Yu Gothic Light" panose="020B0300000000000000" pitchFamily="34" charset="-128"/>
              <a:cs typeface="Times New Roman" panose="02020603050405020304" pitchFamily="18" charset="0"/>
            </a:endParaRPr>
          </a:p>
          <a:p>
            <a:pPr marL="0" indent="0">
              <a:buNone/>
            </a:pPr>
            <a:endParaRPr lang="en-GB" sz="1800"/>
          </a:p>
        </p:txBody>
      </p:sp>
      <p:pic>
        <p:nvPicPr>
          <p:cNvPr id="6" name="Picture 5">
            <a:extLst>
              <a:ext uri="{FF2B5EF4-FFF2-40B4-BE49-F238E27FC236}">
                <a16:creationId xmlns:a16="http://schemas.microsoft.com/office/drawing/2014/main" id="{928D25DD-A051-5F93-DD3C-C0B8182A58D1}"/>
              </a:ext>
            </a:extLst>
          </p:cNvPr>
          <p:cNvPicPr>
            <a:picLocks noChangeAspect="1"/>
          </p:cNvPicPr>
          <p:nvPr/>
        </p:nvPicPr>
        <p:blipFill>
          <a:blip r:embed="rId2"/>
          <a:stretch>
            <a:fillRect/>
          </a:stretch>
        </p:blipFill>
        <p:spPr>
          <a:xfrm>
            <a:off x="8399390" y="1082554"/>
            <a:ext cx="3359323" cy="4741407"/>
          </a:xfrm>
          <a:prstGeom prst="rect">
            <a:avLst/>
          </a:prstGeom>
          <a:ln w="3175"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209839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21F1F-C389-F70C-6F58-B6C69EAB9773}"/>
              </a:ext>
            </a:extLst>
          </p:cNvPr>
          <p:cNvSpPr>
            <a:spLocks noGrp="1"/>
          </p:cNvSpPr>
          <p:nvPr>
            <p:ph type="title"/>
          </p:nvPr>
        </p:nvSpPr>
        <p:spPr/>
        <p:txBody>
          <a:bodyPr>
            <a:normAutofit/>
          </a:bodyPr>
          <a:lstStyle/>
          <a:p>
            <a:r>
              <a:rPr lang="en-US">
                <a:latin typeface="Arial"/>
                <a:cs typeface="Arial"/>
              </a:rPr>
              <a:t>2. Accelerating climate action </a:t>
            </a:r>
            <a:br>
              <a:rPr lang="en-US" sz="3600">
                <a:latin typeface="Arial"/>
                <a:cs typeface="Arial"/>
              </a:rPr>
            </a:br>
            <a:r>
              <a:rPr lang="en-US" sz="2200">
                <a:solidFill>
                  <a:schemeClr val="accent1"/>
                </a:solidFill>
                <a:latin typeface="Arial"/>
                <a:cs typeface="Arial"/>
              </a:rPr>
              <a:t>2.1 </a:t>
            </a:r>
            <a:r>
              <a:rPr lang="en-GB" sz="2200">
                <a:solidFill>
                  <a:schemeClr val="accent1"/>
                </a:solidFill>
                <a:latin typeface="Arial"/>
                <a:cs typeface="Arial"/>
              </a:rPr>
              <a:t>GHG accounting, baseline inventory and scope 3 emissions</a:t>
            </a:r>
            <a:endParaRPr lang="en-US">
              <a:solidFill>
                <a:schemeClr val="accent1"/>
              </a:solidFill>
            </a:endParaRPr>
          </a:p>
        </p:txBody>
      </p:sp>
      <p:sp>
        <p:nvSpPr>
          <p:cNvPr id="3" name="Content Placeholder 2">
            <a:extLst>
              <a:ext uri="{FF2B5EF4-FFF2-40B4-BE49-F238E27FC236}">
                <a16:creationId xmlns:a16="http://schemas.microsoft.com/office/drawing/2014/main" id="{764DE595-BC9E-8E02-B37E-506C4D3E721F}"/>
              </a:ext>
            </a:extLst>
          </p:cNvPr>
          <p:cNvSpPr>
            <a:spLocks noGrp="1"/>
          </p:cNvSpPr>
          <p:nvPr>
            <p:ph idx="1"/>
          </p:nvPr>
        </p:nvSpPr>
        <p:spPr>
          <a:xfrm>
            <a:off x="838200" y="1712597"/>
            <a:ext cx="6067425" cy="4880818"/>
          </a:xfrm>
        </p:spPr>
        <p:txBody>
          <a:bodyPr vert="horz" lIns="91440" tIns="45720" rIns="91440" bIns="45720" rtlCol="0" anchor="t">
            <a:noAutofit/>
          </a:bodyPr>
          <a:lstStyle/>
          <a:p>
            <a:pPr marL="0" indent="0" algn="just">
              <a:lnSpc>
                <a:spcPct val="107000"/>
              </a:lnSpc>
              <a:spcBef>
                <a:spcPts val="200"/>
              </a:spcBef>
              <a:spcAft>
                <a:spcPts val="1200"/>
              </a:spcAft>
              <a:buNone/>
            </a:pPr>
            <a:r>
              <a:rPr lang="en-US" sz="1600">
                <a:latin typeface="Arial"/>
                <a:ea typeface="Yu Gothic Light"/>
                <a:cs typeface="Arial"/>
              </a:rPr>
              <a:t>A GHG baseline inventory is a critical component of climate action planning, serving as the reference point for setting emissions reduction targets. </a:t>
            </a:r>
            <a:r>
              <a:rPr lang="en-US" sz="1600" b="1">
                <a:latin typeface="Arial"/>
                <a:ea typeface="Yu Gothic Light"/>
                <a:cs typeface="Arial"/>
              </a:rPr>
              <a:t>Regular and comprehensive reporting</a:t>
            </a:r>
            <a:r>
              <a:rPr lang="en-US" sz="1600">
                <a:latin typeface="Arial"/>
                <a:ea typeface="Yu Gothic Light"/>
                <a:cs typeface="Arial"/>
              </a:rPr>
              <a:t> ensures that cities can assess trends, provide evidence for adjusting policies, and align strategies with evolving climate goals.</a:t>
            </a:r>
            <a:endParaRPr lang="en-US" sz="1600">
              <a:solidFill>
                <a:srgbClr val="000000"/>
              </a:solidFill>
              <a:latin typeface="Arial"/>
              <a:ea typeface="Yu Gothic Light"/>
              <a:cs typeface="Arial"/>
            </a:endParaRPr>
          </a:p>
          <a:p>
            <a:pPr algn="just">
              <a:lnSpc>
                <a:spcPct val="100000"/>
              </a:lnSpc>
              <a:spcBef>
                <a:spcPts val="200"/>
              </a:spcBef>
              <a:spcAft>
                <a:spcPts val="1200"/>
              </a:spcAft>
            </a:pPr>
            <a:r>
              <a:rPr lang="en-GB" sz="1600">
                <a:latin typeface="Arial"/>
                <a:ea typeface="Yu Gothic Light"/>
                <a:cs typeface="Arial"/>
              </a:rPr>
              <a:t>Update baseline inventory to meet Info Kit requirements</a:t>
            </a:r>
            <a:endParaRPr lang="en-GB" sz="1600">
              <a:latin typeface="Arial"/>
              <a:ea typeface="Yu Gothic Light" panose="020B0300000000000000" pitchFamily="34" charset="-128"/>
              <a:cs typeface="Arial"/>
            </a:endParaRPr>
          </a:p>
          <a:p>
            <a:pPr algn="just">
              <a:lnSpc>
                <a:spcPct val="100000"/>
              </a:lnSpc>
              <a:spcBef>
                <a:spcPts val="200"/>
              </a:spcBef>
              <a:spcAft>
                <a:spcPts val="1200"/>
              </a:spcAft>
            </a:pPr>
            <a:r>
              <a:rPr lang="en-GB" sz="1600">
                <a:latin typeface="Arial"/>
                <a:ea typeface="Yu Gothic Light"/>
                <a:cs typeface="Arial"/>
              </a:rPr>
              <a:t>Report successive inventories, utilising the reporting platforms, NZC Barometer and NZC Reporting Helpdesk</a:t>
            </a:r>
            <a:endParaRPr lang="en-GB" sz="1600">
              <a:latin typeface="Arial"/>
              <a:ea typeface="Yu Gothic Light" panose="020B0300000000000000" pitchFamily="34" charset="-128"/>
              <a:cs typeface="Arial"/>
            </a:endParaRPr>
          </a:p>
          <a:p>
            <a:pPr algn="just">
              <a:lnSpc>
                <a:spcPct val="100000"/>
              </a:lnSpc>
              <a:spcBef>
                <a:spcPts val="200"/>
              </a:spcBef>
              <a:spcAft>
                <a:spcPts val="1200"/>
              </a:spcAft>
            </a:pPr>
            <a:r>
              <a:rPr lang="en-GB" sz="1600">
                <a:latin typeface="Arial"/>
                <a:ea typeface="Yu Gothic Light"/>
                <a:cs typeface="Arial"/>
              </a:rPr>
              <a:t>Begin to incorporate Scope 3 emissions into climate accounting and planning</a:t>
            </a:r>
            <a:endParaRPr lang="en-GB" sz="1600">
              <a:effectLst/>
              <a:latin typeface="Arial"/>
              <a:ea typeface="Yu Gothic Light" panose="020B0300000000000000" pitchFamily="34" charset="-128"/>
              <a:cs typeface="Arial"/>
            </a:endParaRPr>
          </a:p>
          <a:p>
            <a:pPr algn="just">
              <a:lnSpc>
                <a:spcPct val="107000"/>
              </a:lnSpc>
              <a:spcBef>
                <a:spcPts val="200"/>
              </a:spcBef>
              <a:spcAft>
                <a:spcPts val="1200"/>
              </a:spcAft>
            </a:pPr>
            <a:endParaRPr lang="en-US" sz="1800">
              <a:latin typeface="Arial"/>
              <a:ea typeface="Yu Gothic Light" panose="020B0300000000000000" pitchFamily="34" charset="-128"/>
              <a:cs typeface="Arial"/>
            </a:endParaRPr>
          </a:p>
          <a:p>
            <a:pPr algn="just">
              <a:lnSpc>
                <a:spcPct val="107000"/>
              </a:lnSpc>
              <a:spcBef>
                <a:spcPts val="200"/>
              </a:spcBef>
              <a:spcAft>
                <a:spcPts val="1200"/>
              </a:spcAft>
            </a:pPr>
            <a:endParaRPr lang="en-GB" sz="1800">
              <a:latin typeface="Arial"/>
              <a:ea typeface="Yu Gothic Light" panose="020B0300000000000000" pitchFamily="34" charset="-128"/>
              <a:cs typeface="Arial"/>
            </a:endParaRPr>
          </a:p>
          <a:p>
            <a:pPr algn="just">
              <a:lnSpc>
                <a:spcPct val="107000"/>
              </a:lnSpc>
              <a:spcBef>
                <a:spcPts val="200"/>
              </a:spcBef>
              <a:spcAft>
                <a:spcPts val="1200"/>
              </a:spcAft>
            </a:pPr>
            <a:endParaRPr lang="en-GB" sz="1800">
              <a:latin typeface="Arial"/>
              <a:ea typeface="Yu Gothic Light" panose="020B0300000000000000" pitchFamily="34" charset="-128"/>
              <a:cs typeface="Arial"/>
            </a:endParaRPr>
          </a:p>
        </p:txBody>
      </p:sp>
      <p:sp>
        <p:nvSpPr>
          <p:cNvPr id="4" name="Content Placeholder 2">
            <a:extLst>
              <a:ext uri="{FF2B5EF4-FFF2-40B4-BE49-F238E27FC236}">
                <a16:creationId xmlns:a16="http://schemas.microsoft.com/office/drawing/2014/main" id="{A30752F7-4E1B-3B54-E919-544BFABE72ED}"/>
              </a:ext>
            </a:extLst>
          </p:cNvPr>
          <p:cNvSpPr txBox="1">
            <a:spLocks/>
          </p:cNvSpPr>
          <p:nvPr/>
        </p:nvSpPr>
        <p:spPr>
          <a:xfrm>
            <a:off x="7334250" y="1881930"/>
            <a:ext cx="4572201" cy="4251867"/>
          </a:xfrm>
          <a:prstGeom prst="rect">
            <a:avLst/>
          </a:prstGeom>
          <a:solidFill>
            <a:schemeClr val="accent1">
              <a:lumMod val="20000"/>
              <a:lumOff val="80000"/>
            </a:schemeClr>
          </a:solidFill>
          <a:ln w="28575">
            <a:solidFill>
              <a:schemeClr val="accent1"/>
            </a:solidFill>
            <a:prstDash val="dash"/>
          </a:ln>
        </p:spPr>
        <p:txBody>
          <a:bodyPr vert="horz" lIns="91440" tIns="45720" rIns="91440" bIns="45720" rtlCol="0" anchor="t">
            <a:noAutofit/>
          </a:bodyPr>
          <a:lstStyle>
            <a:lvl1pPr marL="457200" indent="-457200" algn="l" defTabSz="914400" rtl="0" eaLnBrk="1" latinLnBrk="0" hangingPunct="1">
              <a:lnSpc>
                <a:spcPct val="90000"/>
              </a:lnSpc>
              <a:spcBef>
                <a:spcPts val="1000"/>
              </a:spcBef>
              <a:buClr>
                <a:srgbClr val="B0D10E"/>
              </a:buClr>
              <a:buFont typeface="Arial" panose="020B0604020202020204" pitchFamily="34" charset="0"/>
              <a:buChar char="•"/>
              <a:defRPr sz="2800" kern="1200">
                <a:solidFill>
                  <a:srgbClr val="3D3D3D"/>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B0D10E"/>
              </a:buClr>
              <a:buFont typeface="Arial" panose="020B0604020202020204" pitchFamily="34" charset="0"/>
              <a:buChar char="•"/>
              <a:defRPr sz="2400" kern="1200">
                <a:solidFill>
                  <a:srgbClr val="3D3D3D"/>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B0D10E"/>
              </a:buClr>
              <a:buFont typeface="Arial" panose="020B0604020202020204" pitchFamily="34" charset="0"/>
              <a:buChar char="•"/>
              <a:defRPr sz="2000" kern="1200">
                <a:solidFill>
                  <a:srgbClr val="3D3D3D"/>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e-DE" sz="1800" b="1" u="sng" err="1">
                <a:solidFill>
                  <a:schemeClr val="tx2"/>
                </a:solidFill>
                <a:latin typeface="Arial"/>
                <a:ea typeface="Calibri"/>
                <a:cs typeface="Arial"/>
              </a:rPr>
              <a:t>Did</a:t>
            </a:r>
            <a:r>
              <a:rPr lang="de-DE" sz="1800" b="1" u="sng">
                <a:solidFill>
                  <a:schemeClr val="tx2"/>
                </a:solidFill>
                <a:latin typeface="Arial"/>
                <a:ea typeface="Calibri"/>
                <a:cs typeface="Arial"/>
              </a:rPr>
              <a:t> </a:t>
            </a:r>
            <a:r>
              <a:rPr lang="de-DE" sz="1800" b="1" u="sng" err="1">
                <a:solidFill>
                  <a:schemeClr val="tx2"/>
                </a:solidFill>
                <a:latin typeface="Arial"/>
                <a:ea typeface="Calibri"/>
                <a:cs typeface="Arial"/>
              </a:rPr>
              <a:t>you</a:t>
            </a:r>
            <a:r>
              <a:rPr lang="de-DE" sz="1800" b="1" u="sng">
                <a:solidFill>
                  <a:schemeClr val="tx2"/>
                </a:solidFill>
                <a:latin typeface="Arial"/>
                <a:ea typeface="Calibri"/>
                <a:cs typeface="Arial"/>
              </a:rPr>
              <a:t> </a:t>
            </a:r>
            <a:r>
              <a:rPr lang="de-DE" sz="1800" b="1" u="sng" err="1">
                <a:solidFill>
                  <a:schemeClr val="tx2"/>
                </a:solidFill>
                <a:latin typeface="Arial"/>
                <a:ea typeface="Calibri"/>
                <a:cs typeface="Arial"/>
              </a:rPr>
              <a:t>know</a:t>
            </a:r>
            <a:r>
              <a:rPr lang="de-DE" sz="1800" b="1" u="sng">
                <a:solidFill>
                  <a:schemeClr val="tx2"/>
                </a:solidFill>
                <a:latin typeface="Arial"/>
                <a:ea typeface="Calibri"/>
                <a:cs typeface="Arial"/>
              </a:rPr>
              <a:t>?</a:t>
            </a:r>
          </a:p>
          <a:p>
            <a:pPr marL="180975" indent="-180975" algn="just">
              <a:lnSpc>
                <a:spcPct val="107000"/>
              </a:lnSpc>
              <a:spcAft>
                <a:spcPts val="800"/>
              </a:spcAft>
            </a:pPr>
            <a:r>
              <a:rPr lang="de-DE" sz="1200">
                <a:solidFill>
                  <a:schemeClr val="tx2"/>
                </a:solidFill>
                <a:latin typeface="Arial"/>
                <a:ea typeface="Calibri"/>
                <a:cs typeface="Arial"/>
              </a:rPr>
              <a:t>Valencia </a:t>
            </a:r>
            <a:r>
              <a:rPr lang="de-DE" sz="1200" err="1">
                <a:solidFill>
                  <a:schemeClr val="tx2"/>
                </a:solidFill>
                <a:latin typeface="Arial"/>
                <a:ea typeface="Calibri"/>
                <a:cs typeface="Arial"/>
              </a:rPr>
              <a:t>has</a:t>
            </a:r>
            <a:r>
              <a:rPr lang="de-DE" sz="1200">
                <a:solidFill>
                  <a:schemeClr val="tx2"/>
                </a:solidFill>
                <a:latin typeface="Arial"/>
                <a:ea typeface="Calibri"/>
                <a:cs typeface="Arial"/>
              </a:rPr>
              <a:t> </a:t>
            </a:r>
            <a:r>
              <a:rPr lang="de-DE" sz="1200" err="1">
                <a:solidFill>
                  <a:schemeClr val="tx2"/>
                </a:solidFill>
                <a:latin typeface="Arial"/>
                <a:ea typeface="Calibri"/>
                <a:cs typeface="Arial"/>
              </a:rPr>
              <a:t>become</a:t>
            </a:r>
            <a:r>
              <a:rPr lang="de-DE" sz="1200">
                <a:solidFill>
                  <a:schemeClr val="tx2"/>
                </a:solidFill>
                <a:latin typeface="Arial"/>
                <a:ea typeface="Calibri"/>
                <a:cs typeface="Arial"/>
              </a:rPr>
              <a:t> </a:t>
            </a:r>
            <a:r>
              <a:rPr lang="de-DE" sz="1200" err="1">
                <a:solidFill>
                  <a:schemeClr val="tx2"/>
                </a:solidFill>
                <a:latin typeface="Arial"/>
                <a:ea typeface="Calibri"/>
                <a:cs typeface="Arial"/>
              </a:rPr>
              <a:t>the</a:t>
            </a:r>
            <a:r>
              <a:rPr lang="de-DE" sz="1200">
                <a:solidFill>
                  <a:schemeClr val="tx2"/>
                </a:solidFill>
                <a:latin typeface="Arial"/>
                <a:ea typeface="Calibri"/>
                <a:cs typeface="Arial"/>
              </a:rPr>
              <a:t> </a:t>
            </a:r>
            <a:r>
              <a:rPr lang="de-DE" sz="1200" err="1">
                <a:solidFill>
                  <a:schemeClr val="tx2"/>
                </a:solidFill>
                <a:latin typeface="Arial"/>
                <a:ea typeface="Calibri"/>
                <a:cs typeface="Arial"/>
              </a:rPr>
              <a:t>first</a:t>
            </a:r>
            <a:r>
              <a:rPr lang="de-DE" sz="1200">
                <a:solidFill>
                  <a:schemeClr val="tx2"/>
                </a:solidFill>
                <a:latin typeface="Arial"/>
                <a:ea typeface="Calibri"/>
                <a:cs typeface="Arial"/>
              </a:rPr>
              <a:t> </a:t>
            </a:r>
            <a:r>
              <a:rPr lang="de-DE" sz="1200" err="1">
                <a:solidFill>
                  <a:schemeClr val="tx2"/>
                </a:solidFill>
                <a:latin typeface="Arial"/>
                <a:ea typeface="Calibri"/>
                <a:cs typeface="Arial"/>
              </a:rPr>
              <a:t>city</a:t>
            </a:r>
            <a:r>
              <a:rPr lang="de-DE" sz="1200">
                <a:solidFill>
                  <a:schemeClr val="tx2"/>
                </a:solidFill>
                <a:latin typeface="Arial"/>
                <a:ea typeface="Calibri"/>
                <a:cs typeface="Arial"/>
              </a:rPr>
              <a:t> </a:t>
            </a:r>
            <a:r>
              <a:rPr lang="de-DE" sz="1200" err="1">
                <a:solidFill>
                  <a:schemeClr val="tx2"/>
                </a:solidFill>
                <a:latin typeface="Arial"/>
                <a:ea typeface="Calibri"/>
                <a:cs typeface="Arial"/>
              </a:rPr>
              <a:t>worldwide</a:t>
            </a:r>
            <a:r>
              <a:rPr lang="de-DE" sz="1200">
                <a:solidFill>
                  <a:schemeClr val="tx2"/>
                </a:solidFill>
                <a:latin typeface="Arial"/>
                <a:ea typeface="Calibri"/>
                <a:cs typeface="Arial"/>
              </a:rPr>
              <a:t> </a:t>
            </a:r>
            <a:r>
              <a:rPr lang="de-DE" sz="1200" err="1">
                <a:solidFill>
                  <a:schemeClr val="tx2"/>
                </a:solidFill>
                <a:latin typeface="Arial"/>
                <a:ea typeface="Calibri"/>
                <a:cs typeface="Arial"/>
              </a:rPr>
              <a:t>to</a:t>
            </a:r>
            <a:r>
              <a:rPr lang="de-DE" sz="1200">
                <a:solidFill>
                  <a:schemeClr val="tx2"/>
                </a:solidFill>
                <a:latin typeface="Arial"/>
                <a:ea typeface="Calibri"/>
                <a:cs typeface="Arial"/>
              </a:rPr>
              <a:t> </a:t>
            </a:r>
            <a:r>
              <a:rPr lang="de-DE" sz="1200" err="1">
                <a:solidFill>
                  <a:schemeClr val="tx2"/>
                </a:solidFill>
                <a:latin typeface="Arial"/>
                <a:ea typeface="Calibri"/>
                <a:cs typeface="Arial"/>
              </a:rPr>
              <a:t>measure</a:t>
            </a:r>
            <a:r>
              <a:rPr lang="de-DE" sz="1200">
                <a:solidFill>
                  <a:schemeClr val="tx2"/>
                </a:solidFill>
                <a:latin typeface="Arial"/>
                <a:ea typeface="Calibri"/>
                <a:cs typeface="Arial"/>
              </a:rPr>
              <a:t> </a:t>
            </a:r>
            <a:r>
              <a:rPr lang="de-DE" sz="1200" err="1">
                <a:solidFill>
                  <a:schemeClr val="tx2"/>
                </a:solidFill>
                <a:latin typeface="Arial"/>
                <a:ea typeface="Calibri"/>
                <a:cs typeface="Arial"/>
              </a:rPr>
              <a:t>the</a:t>
            </a:r>
            <a:r>
              <a:rPr lang="de-DE" sz="1200">
                <a:solidFill>
                  <a:schemeClr val="tx2"/>
                </a:solidFill>
                <a:latin typeface="Arial"/>
                <a:ea typeface="Calibri"/>
                <a:cs typeface="Arial"/>
              </a:rPr>
              <a:t> </a:t>
            </a:r>
            <a:r>
              <a:rPr lang="de-DE" sz="1200" err="1">
                <a:solidFill>
                  <a:schemeClr val="tx2"/>
                </a:solidFill>
                <a:latin typeface="Arial"/>
                <a:ea typeface="Calibri"/>
                <a:cs typeface="Arial"/>
              </a:rPr>
              <a:t>carbon</a:t>
            </a:r>
            <a:r>
              <a:rPr lang="de-DE" sz="1200">
                <a:solidFill>
                  <a:schemeClr val="tx2"/>
                </a:solidFill>
                <a:latin typeface="Arial"/>
                <a:ea typeface="Calibri"/>
                <a:cs typeface="Arial"/>
              </a:rPr>
              <a:t> </a:t>
            </a:r>
            <a:r>
              <a:rPr lang="de-DE" sz="1200" err="1">
                <a:solidFill>
                  <a:schemeClr val="tx2"/>
                </a:solidFill>
                <a:latin typeface="Arial"/>
                <a:ea typeface="Calibri"/>
                <a:cs typeface="Arial"/>
              </a:rPr>
              <a:t>footprint</a:t>
            </a:r>
            <a:r>
              <a:rPr lang="de-DE" sz="1200">
                <a:solidFill>
                  <a:schemeClr val="tx2"/>
                </a:solidFill>
                <a:latin typeface="Arial"/>
                <a:ea typeface="Calibri"/>
                <a:cs typeface="Arial"/>
              </a:rPr>
              <a:t> </a:t>
            </a:r>
            <a:r>
              <a:rPr lang="de-DE" sz="1200" err="1">
                <a:solidFill>
                  <a:schemeClr val="tx2"/>
                </a:solidFill>
                <a:latin typeface="Arial"/>
                <a:ea typeface="Calibri"/>
                <a:cs typeface="Arial"/>
              </a:rPr>
              <a:t>of</a:t>
            </a:r>
            <a:r>
              <a:rPr lang="de-DE" sz="1200">
                <a:solidFill>
                  <a:schemeClr val="tx2"/>
                </a:solidFill>
                <a:latin typeface="Arial"/>
                <a:ea typeface="Calibri"/>
                <a:cs typeface="Arial"/>
              </a:rPr>
              <a:t> </a:t>
            </a:r>
            <a:r>
              <a:rPr lang="de-DE" sz="1200" err="1">
                <a:solidFill>
                  <a:schemeClr val="tx2"/>
                </a:solidFill>
                <a:latin typeface="Arial"/>
                <a:ea typeface="Calibri"/>
                <a:cs typeface="Arial"/>
              </a:rPr>
              <a:t>its</a:t>
            </a:r>
            <a:r>
              <a:rPr lang="de-DE" sz="1200">
                <a:solidFill>
                  <a:schemeClr val="tx2"/>
                </a:solidFill>
                <a:latin typeface="Arial"/>
                <a:ea typeface="Calibri"/>
                <a:cs typeface="Arial"/>
              </a:rPr>
              <a:t> </a:t>
            </a:r>
            <a:r>
              <a:rPr lang="de-DE" sz="1200" err="1">
                <a:solidFill>
                  <a:schemeClr val="tx2"/>
                </a:solidFill>
                <a:latin typeface="Arial"/>
                <a:ea typeface="Calibri"/>
                <a:cs typeface="Arial"/>
              </a:rPr>
              <a:t>tourism</a:t>
            </a:r>
            <a:r>
              <a:rPr lang="de-DE" sz="1200">
                <a:solidFill>
                  <a:schemeClr val="tx2"/>
                </a:solidFill>
                <a:latin typeface="Arial"/>
                <a:ea typeface="Calibri"/>
                <a:cs typeface="Arial"/>
              </a:rPr>
              <a:t> </a:t>
            </a:r>
            <a:r>
              <a:rPr lang="de-DE" sz="1200" err="1">
                <a:solidFill>
                  <a:schemeClr val="tx2"/>
                </a:solidFill>
                <a:latin typeface="Arial"/>
                <a:ea typeface="Calibri"/>
                <a:cs typeface="Arial"/>
              </a:rPr>
              <a:t>sector</a:t>
            </a:r>
            <a:r>
              <a:rPr lang="de-DE" sz="1200">
                <a:solidFill>
                  <a:schemeClr val="tx2"/>
                </a:solidFill>
                <a:latin typeface="Arial"/>
                <a:ea typeface="Calibri"/>
                <a:cs typeface="Arial"/>
              </a:rPr>
              <a:t>, </a:t>
            </a:r>
            <a:r>
              <a:rPr lang="de-DE" sz="1200" err="1">
                <a:solidFill>
                  <a:schemeClr val="tx2"/>
                </a:solidFill>
                <a:latin typeface="Arial"/>
                <a:ea typeface="Calibri"/>
                <a:cs typeface="Arial"/>
              </a:rPr>
              <a:t>incorporating</a:t>
            </a:r>
            <a:r>
              <a:rPr lang="de-DE" sz="1200">
                <a:solidFill>
                  <a:schemeClr val="tx2"/>
                </a:solidFill>
                <a:latin typeface="Arial"/>
                <a:ea typeface="Calibri"/>
                <a:cs typeface="Arial"/>
              </a:rPr>
              <a:t> </a:t>
            </a:r>
            <a:r>
              <a:rPr lang="de-DE" sz="1200" err="1">
                <a:solidFill>
                  <a:schemeClr val="tx2"/>
                </a:solidFill>
                <a:latin typeface="Arial"/>
                <a:ea typeface="Calibri"/>
                <a:cs typeface="Arial"/>
              </a:rPr>
              <a:t>Scope</a:t>
            </a:r>
            <a:r>
              <a:rPr lang="de-DE" sz="1200">
                <a:solidFill>
                  <a:schemeClr val="tx2"/>
                </a:solidFill>
                <a:latin typeface="Arial"/>
                <a:ea typeface="Calibri"/>
                <a:cs typeface="Arial"/>
              </a:rPr>
              <a:t> 3 </a:t>
            </a:r>
            <a:r>
              <a:rPr lang="de-DE" sz="1200" err="1">
                <a:solidFill>
                  <a:schemeClr val="tx2"/>
                </a:solidFill>
                <a:latin typeface="Arial"/>
                <a:ea typeface="Calibri"/>
                <a:cs typeface="Arial"/>
              </a:rPr>
              <a:t>emissions</a:t>
            </a:r>
            <a:r>
              <a:rPr lang="de-DE" sz="1200">
                <a:solidFill>
                  <a:schemeClr val="tx2"/>
                </a:solidFill>
                <a:latin typeface="Arial"/>
                <a:ea typeface="Calibri"/>
                <a:cs typeface="Arial"/>
              </a:rPr>
              <a:t>. </a:t>
            </a:r>
            <a:r>
              <a:rPr lang="de-DE" sz="1200" err="1">
                <a:solidFill>
                  <a:schemeClr val="tx2"/>
                </a:solidFill>
                <a:latin typeface="Arial"/>
                <a:ea typeface="Calibri"/>
                <a:cs typeface="Arial"/>
              </a:rPr>
              <a:t>Since</a:t>
            </a:r>
            <a:r>
              <a:rPr lang="de-DE" sz="1200">
                <a:solidFill>
                  <a:schemeClr val="tx2"/>
                </a:solidFill>
                <a:latin typeface="Arial"/>
                <a:ea typeface="Calibri"/>
                <a:cs typeface="Arial"/>
              </a:rPr>
              <a:t> </a:t>
            </a:r>
            <a:r>
              <a:rPr lang="de-DE" sz="1200" err="1">
                <a:solidFill>
                  <a:schemeClr val="tx2"/>
                </a:solidFill>
                <a:latin typeface="Arial"/>
                <a:ea typeface="Calibri"/>
                <a:cs typeface="Arial"/>
              </a:rPr>
              <a:t>the</a:t>
            </a:r>
            <a:r>
              <a:rPr lang="de-DE" sz="1200">
                <a:solidFill>
                  <a:schemeClr val="tx2"/>
                </a:solidFill>
                <a:latin typeface="Arial"/>
                <a:ea typeface="Calibri"/>
                <a:cs typeface="Arial"/>
              </a:rPr>
              <a:t> </a:t>
            </a:r>
            <a:r>
              <a:rPr lang="de-DE" sz="1200" err="1">
                <a:solidFill>
                  <a:schemeClr val="tx2"/>
                </a:solidFill>
                <a:latin typeface="Arial"/>
                <a:ea typeface="Calibri"/>
                <a:cs typeface="Arial"/>
              </a:rPr>
              <a:t>city</a:t>
            </a:r>
            <a:r>
              <a:rPr lang="de-DE" sz="1200">
                <a:solidFill>
                  <a:schemeClr val="tx2"/>
                </a:solidFill>
                <a:latin typeface="Arial"/>
                <a:ea typeface="Calibri"/>
                <a:cs typeface="Arial"/>
              </a:rPr>
              <a:t> </a:t>
            </a:r>
            <a:r>
              <a:rPr lang="de-DE" sz="1200" err="1">
                <a:solidFill>
                  <a:schemeClr val="tx2"/>
                </a:solidFill>
                <a:latin typeface="Arial"/>
                <a:ea typeface="Calibri"/>
                <a:cs typeface="Arial"/>
              </a:rPr>
              <a:t>government</a:t>
            </a:r>
            <a:r>
              <a:rPr lang="de-DE" sz="1200">
                <a:solidFill>
                  <a:schemeClr val="tx2"/>
                </a:solidFill>
                <a:latin typeface="Arial"/>
                <a:ea typeface="Calibri"/>
                <a:cs typeface="Arial"/>
              </a:rPr>
              <a:t> </a:t>
            </a:r>
            <a:r>
              <a:rPr lang="de-DE" sz="1200" err="1">
                <a:solidFill>
                  <a:schemeClr val="tx2"/>
                </a:solidFill>
                <a:latin typeface="Arial"/>
                <a:ea typeface="Calibri"/>
                <a:cs typeface="Arial"/>
              </a:rPr>
              <a:t>does</a:t>
            </a:r>
            <a:r>
              <a:rPr lang="de-DE" sz="1200">
                <a:solidFill>
                  <a:schemeClr val="tx2"/>
                </a:solidFill>
                <a:latin typeface="Arial"/>
                <a:ea typeface="Calibri"/>
                <a:cs typeface="Arial"/>
              </a:rPr>
              <a:t> not </a:t>
            </a:r>
            <a:r>
              <a:rPr lang="de-DE" sz="1200" err="1">
                <a:solidFill>
                  <a:schemeClr val="tx2"/>
                </a:solidFill>
                <a:latin typeface="Arial"/>
                <a:ea typeface="Calibri"/>
                <a:cs typeface="Arial"/>
              </a:rPr>
              <a:t>have</a:t>
            </a:r>
            <a:r>
              <a:rPr lang="de-DE" sz="1200">
                <a:solidFill>
                  <a:schemeClr val="tx2"/>
                </a:solidFill>
                <a:latin typeface="Arial"/>
                <a:ea typeface="Calibri"/>
                <a:cs typeface="Arial"/>
              </a:rPr>
              <a:t> </a:t>
            </a:r>
            <a:r>
              <a:rPr lang="de-DE" sz="1200" err="1">
                <a:solidFill>
                  <a:schemeClr val="tx2"/>
                </a:solidFill>
                <a:latin typeface="Arial"/>
                <a:ea typeface="Calibri"/>
                <a:cs typeface="Arial"/>
              </a:rPr>
              <a:t>direct</a:t>
            </a:r>
            <a:r>
              <a:rPr lang="de-DE" sz="1200">
                <a:solidFill>
                  <a:schemeClr val="tx2"/>
                </a:solidFill>
                <a:latin typeface="Arial"/>
                <a:ea typeface="Calibri"/>
                <a:cs typeface="Arial"/>
              </a:rPr>
              <a:t> </a:t>
            </a:r>
            <a:r>
              <a:rPr lang="de-DE" sz="1200" err="1">
                <a:solidFill>
                  <a:schemeClr val="tx2"/>
                </a:solidFill>
                <a:latin typeface="Arial"/>
                <a:ea typeface="Calibri"/>
                <a:cs typeface="Arial"/>
              </a:rPr>
              <a:t>authority</a:t>
            </a:r>
            <a:r>
              <a:rPr lang="de-DE" sz="1200">
                <a:solidFill>
                  <a:schemeClr val="tx2"/>
                </a:solidFill>
                <a:latin typeface="Arial"/>
                <a:ea typeface="Calibri"/>
                <a:cs typeface="Arial"/>
              </a:rPr>
              <a:t> </a:t>
            </a:r>
            <a:r>
              <a:rPr lang="de-DE" sz="1200" err="1">
                <a:solidFill>
                  <a:schemeClr val="tx2"/>
                </a:solidFill>
                <a:latin typeface="Arial"/>
                <a:ea typeface="Calibri"/>
                <a:cs typeface="Arial"/>
              </a:rPr>
              <a:t>over</a:t>
            </a:r>
            <a:r>
              <a:rPr lang="de-DE" sz="1200">
                <a:solidFill>
                  <a:schemeClr val="tx2"/>
                </a:solidFill>
                <a:latin typeface="Arial"/>
                <a:ea typeface="Calibri"/>
                <a:cs typeface="Arial"/>
              </a:rPr>
              <a:t> </a:t>
            </a:r>
            <a:r>
              <a:rPr lang="de-DE" sz="1200" err="1">
                <a:solidFill>
                  <a:schemeClr val="tx2"/>
                </a:solidFill>
                <a:latin typeface="Arial"/>
                <a:ea typeface="Calibri"/>
                <a:cs typeface="Arial"/>
              </a:rPr>
              <a:t>various</a:t>
            </a:r>
            <a:r>
              <a:rPr lang="de-DE" sz="1200">
                <a:solidFill>
                  <a:schemeClr val="tx2"/>
                </a:solidFill>
                <a:latin typeface="Arial"/>
                <a:ea typeface="Calibri"/>
                <a:cs typeface="Arial"/>
              </a:rPr>
              <a:t> </a:t>
            </a:r>
            <a:r>
              <a:rPr lang="de-DE" sz="1200" err="1">
                <a:solidFill>
                  <a:schemeClr val="tx2"/>
                </a:solidFill>
                <a:latin typeface="Arial"/>
                <a:ea typeface="Calibri"/>
                <a:cs typeface="Arial"/>
              </a:rPr>
              <a:t>tourism-related</a:t>
            </a:r>
            <a:r>
              <a:rPr lang="de-DE" sz="1200">
                <a:solidFill>
                  <a:schemeClr val="tx2"/>
                </a:solidFill>
                <a:latin typeface="Arial"/>
                <a:ea typeface="Calibri"/>
                <a:cs typeface="Arial"/>
              </a:rPr>
              <a:t> </a:t>
            </a:r>
            <a:r>
              <a:rPr lang="de-DE" sz="1200" err="1">
                <a:solidFill>
                  <a:schemeClr val="tx2"/>
                </a:solidFill>
                <a:latin typeface="Arial"/>
                <a:ea typeface="Calibri"/>
                <a:cs typeface="Arial"/>
              </a:rPr>
              <a:t>sectors</a:t>
            </a:r>
            <a:r>
              <a:rPr lang="de-DE" sz="1200">
                <a:solidFill>
                  <a:schemeClr val="tx2"/>
                </a:solidFill>
                <a:latin typeface="Arial"/>
                <a:ea typeface="Calibri"/>
                <a:cs typeface="Arial"/>
              </a:rPr>
              <a:t>, such </a:t>
            </a:r>
            <a:r>
              <a:rPr lang="de-DE" sz="1200" err="1">
                <a:solidFill>
                  <a:schemeClr val="tx2"/>
                </a:solidFill>
                <a:latin typeface="Arial"/>
                <a:ea typeface="Calibri"/>
                <a:cs typeface="Arial"/>
              </a:rPr>
              <a:t>as</a:t>
            </a:r>
            <a:r>
              <a:rPr lang="de-DE" sz="1200">
                <a:solidFill>
                  <a:schemeClr val="tx2"/>
                </a:solidFill>
                <a:latin typeface="Arial"/>
                <a:ea typeface="Calibri"/>
                <a:cs typeface="Arial"/>
              </a:rPr>
              <a:t> </a:t>
            </a:r>
            <a:r>
              <a:rPr lang="de-DE" sz="1200" err="1">
                <a:solidFill>
                  <a:schemeClr val="tx2"/>
                </a:solidFill>
                <a:latin typeface="Arial"/>
                <a:ea typeface="Calibri"/>
                <a:cs typeface="Arial"/>
              </a:rPr>
              <a:t>hotels</a:t>
            </a:r>
            <a:r>
              <a:rPr lang="de-DE" sz="1200">
                <a:solidFill>
                  <a:schemeClr val="tx2"/>
                </a:solidFill>
                <a:latin typeface="Arial"/>
                <a:ea typeface="Calibri"/>
                <a:cs typeface="Arial"/>
              </a:rPr>
              <a:t>, </a:t>
            </a:r>
            <a:r>
              <a:rPr lang="de-DE" sz="1200" err="1">
                <a:solidFill>
                  <a:schemeClr val="tx2"/>
                </a:solidFill>
                <a:latin typeface="Arial"/>
                <a:ea typeface="Calibri"/>
                <a:cs typeface="Arial"/>
              </a:rPr>
              <a:t>event</a:t>
            </a:r>
            <a:r>
              <a:rPr lang="de-DE" sz="1200">
                <a:solidFill>
                  <a:schemeClr val="tx2"/>
                </a:solidFill>
                <a:latin typeface="Arial"/>
                <a:ea typeface="Calibri"/>
                <a:cs typeface="Arial"/>
              </a:rPr>
              <a:t> </a:t>
            </a:r>
            <a:r>
              <a:rPr lang="de-DE" sz="1200" err="1">
                <a:solidFill>
                  <a:schemeClr val="tx2"/>
                </a:solidFill>
                <a:latin typeface="Arial"/>
                <a:ea typeface="Calibri"/>
                <a:cs typeface="Arial"/>
              </a:rPr>
              <a:t>planning</a:t>
            </a:r>
            <a:r>
              <a:rPr lang="de-DE" sz="1200">
                <a:solidFill>
                  <a:schemeClr val="tx2"/>
                </a:solidFill>
                <a:latin typeface="Arial"/>
                <a:ea typeface="Calibri"/>
                <a:cs typeface="Arial"/>
              </a:rPr>
              <a:t>, and </a:t>
            </a:r>
            <a:r>
              <a:rPr lang="de-DE" sz="1200" err="1">
                <a:solidFill>
                  <a:schemeClr val="tx2"/>
                </a:solidFill>
                <a:latin typeface="Arial"/>
                <a:ea typeface="Calibri"/>
                <a:cs typeface="Arial"/>
              </a:rPr>
              <a:t>transport</a:t>
            </a:r>
            <a:r>
              <a:rPr lang="de-DE" sz="1200">
                <a:solidFill>
                  <a:schemeClr val="tx2"/>
                </a:solidFill>
                <a:latin typeface="Arial"/>
                <a:ea typeface="Calibri"/>
                <a:cs typeface="Arial"/>
              </a:rPr>
              <a:t> </a:t>
            </a:r>
            <a:r>
              <a:rPr lang="de-DE" sz="1200" err="1">
                <a:solidFill>
                  <a:schemeClr val="tx2"/>
                </a:solidFill>
                <a:latin typeface="Arial"/>
                <a:ea typeface="Calibri"/>
                <a:cs typeface="Arial"/>
              </a:rPr>
              <a:t>services</a:t>
            </a:r>
            <a:r>
              <a:rPr lang="de-DE" sz="1200">
                <a:solidFill>
                  <a:schemeClr val="tx2"/>
                </a:solidFill>
                <a:latin typeface="Arial"/>
                <a:ea typeface="Calibri"/>
                <a:cs typeface="Arial"/>
              </a:rPr>
              <a:t>, </a:t>
            </a:r>
            <a:r>
              <a:rPr lang="de-DE" sz="1200" err="1">
                <a:solidFill>
                  <a:schemeClr val="tx2"/>
                </a:solidFill>
                <a:latin typeface="Arial"/>
                <a:ea typeface="Calibri"/>
                <a:cs typeface="Arial"/>
              </a:rPr>
              <a:t>which</a:t>
            </a:r>
            <a:r>
              <a:rPr lang="de-DE" sz="1200">
                <a:solidFill>
                  <a:schemeClr val="tx2"/>
                </a:solidFill>
                <a:latin typeface="Arial"/>
                <a:ea typeface="Calibri"/>
                <a:cs typeface="Arial"/>
              </a:rPr>
              <a:t> </a:t>
            </a:r>
            <a:r>
              <a:rPr lang="de-DE" sz="1200" err="1">
                <a:solidFill>
                  <a:schemeClr val="tx2"/>
                </a:solidFill>
                <a:latin typeface="Arial"/>
                <a:ea typeface="Calibri"/>
                <a:cs typeface="Arial"/>
              </a:rPr>
              <a:t>largely</a:t>
            </a:r>
            <a:r>
              <a:rPr lang="de-DE" sz="1200">
                <a:solidFill>
                  <a:schemeClr val="tx2"/>
                </a:solidFill>
                <a:latin typeface="Arial"/>
                <a:ea typeface="Calibri"/>
                <a:cs typeface="Arial"/>
              </a:rPr>
              <a:t> </a:t>
            </a:r>
            <a:r>
              <a:rPr lang="de-DE" sz="1200" err="1">
                <a:solidFill>
                  <a:schemeClr val="tx2"/>
                </a:solidFill>
                <a:latin typeface="Arial"/>
                <a:ea typeface="Calibri"/>
                <a:cs typeface="Arial"/>
              </a:rPr>
              <a:t>contribute</a:t>
            </a:r>
            <a:r>
              <a:rPr lang="de-DE" sz="1200">
                <a:solidFill>
                  <a:schemeClr val="tx2"/>
                </a:solidFill>
                <a:latin typeface="Arial"/>
                <a:ea typeface="Calibri"/>
                <a:cs typeface="Arial"/>
              </a:rPr>
              <a:t> </a:t>
            </a:r>
            <a:r>
              <a:rPr lang="de-DE" sz="1200" err="1">
                <a:solidFill>
                  <a:schemeClr val="tx2"/>
                </a:solidFill>
                <a:latin typeface="Arial"/>
                <a:ea typeface="Calibri"/>
                <a:cs typeface="Arial"/>
              </a:rPr>
              <a:t>to</a:t>
            </a:r>
            <a:r>
              <a:rPr lang="de-DE" sz="1200">
                <a:solidFill>
                  <a:schemeClr val="tx2"/>
                </a:solidFill>
                <a:latin typeface="Arial"/>
                <a:ea typeface="Calibri"/>
                <a:cs typeface="Arial"/>
              </a:rPr>
              <a:t> </a:t>
            </a:r>
            <a:r>
              <a:rPr lang="de-DE" sz="1200" err="1">
                <a:solidFill>
                  <a:schemeClr val="tx2"/>
                </a:solidFill>
                <a:latin typeface="Arial"/>
                <a:ea typeface="Calibri"/>
                <a:cs typeface="Arial"/>
              </a:rPr>
              <a:t>Scope</a:t>
            </a:r>
            <a:r>
              <a:rPr lang="de-DE" sz="1200">
                <a:solidFill>
                  <a:schemeClr val="tx2"/>
                </a:solidFill>
                <a:latin typeface="Arial"/>
                <a:ea typeface="Calibri"/>
                <a:cs typeface="Arial"/>
              </a:rPr>
              <a:t> 3 </a:t>
            </a:r>
            <a:r>
              <a:rPr lang="de-DE" sz="1200" err="1">
                <a:solidFill>
                  <a:schemeClr val="tx2"/>
                </a:solidFill>
                <a:latin typeface="Arial"/>
                <a:ea typeface="Calibri"/>
                <a:cs typeface="Arial"/>
              </a:rPr>
              <a:t>emissions</a:t>
            </a:r>
            <a:r>
              <a:rPr lang="de-DE" sz="1200">
                <a:solidFill>
                  <a:schemeClr val="tx2"/>
                </a:solidFill>
                <a:latin typeface="Arial"/>
                <a:ea typeface="Calibri"/>
                <a:cs typeface="Arial"/>
              </a:rPr>
              <a:t>, </a:t>
            </a:r>
            <a:r>
              <a:rPr lang="de-DE" sz="1200" err="1">
                <a:solidFill>
                  <a:schemeClr val="tx2"/>
                </a:solidFill>
                <a:latin typeface="Arial"/>
                <a:ea typeface="Calibri"/>
                <a:cs typeface="Arial"/>
              </a:rPr>
              <a:t>this</a:t>
            </a:r>
            <a:r>
              <a:rPr lang="de-DE" sz="1200">
                <a:solidFill>
                  <a:schemeClr val="tx2"/>
                </a:solidFill>
                <a:latin typeface="Arial"/>
                <a:ea typeface="Calibri"/>
                <a:cs typeface="Arial"/>
              </a:rPr>
              <a:t> </a:t>
            </a:r>
            <a:r>
              <a:rPr lang="de-DE" sz="1200" err="1">
                <a:solidFill>
                  <a:schemeClr val="tx2"/>
                </a:solidFill>
                <a:latin typeface="Arial"/>
                <a:ea typeface="Calibri"/>
                <a:cs typeface="Arial"/>
              </a:rPr>
              <a:t>partnership</a:t>
            </a:r>
            <a:r>
              <a:rPr lang="de-DE" sz="1200">
                <a:solidFill>
                  <a:schemeClr val="tx2"/>
                </a:solidFill>
                <a:latin typeface="Arial"/>
                <a:ea typeface="Calibri"/>
                <a:cs typeface="Arial"/>
              </a:rPr>
              <a:t> </a:t>
            </a:r>
            <a:r>
              <a:rPr lang="de-DE" sz="1200" err="1">
                <a:solidFill>
                  <a:schemeClr val="tx2"/>
                </a:solidFill>
                <a:latin typeface="Arial"/>
                <a:ea typeface="Calibri"/>
                <a:cs typeface="Arial"/>
              </a:rPr>
              <a:t>leveraged</a:t>
            </a:r>
            <a:r>
              <a:rPr lang="de-DE" sz="1200">
                <a:solidFill>
                  <a:schemeClr val="tx2"/>
                </a:solidFill>
                <a:latin typeface="Arial"/>
                <a:ea typeface="Calibri"/>
                <a:cs typeface="Arial"/>
              </a:rPr>
              <a:t> </a:t>
            </a:r>
            <a:r>
              <a:rPr lang="de-DE" sz="1200" err="1">
                <a:solidFill>
                  <a:schemeClr val="tx2"/>
                </a:solidFill>
                <a:latin typeface="Arial"/>
                <a:ea typeface="Calibri"/>
                <a:cs typeface="Arial"/>
              </a:rPr>
              <a:t>advanced</a:t>
            </a:r>
            <a:r>
              <a:rPr lang="de-DE" sz="1200">
                <a:solidFill>
                  <a:schemeClr val="tx2"/>
                </a:solidFill>
                <a:latin typeface="Arial"/>
                <a:ea typeface="Calibri"/>
                <a:cs typeface="Arial"/>
              </a:rPr>
              <a:t> </a:t>
            </a:r>
            <a:r>
              <a:rPr lang="de-DE" sz="1200" err="1">
                <a:solidFill>
                  <a:schemeClr val="tx2"/>
                </a:solidFill>
                <a:latin typeface="Arial"/>
                <a:ea typeface="Calibri"/>
                <a:cs typeface="Arial"/>
              </a:rPr>
              <a:t>big</a:t>
            </a:r>
            <a:r>
              <a:rPr lang="de-DE" sz="1200">
                <a:solidFill>
                  <a:schemeClr val="tx2"/>
                </a:solidFill>
                <a:latin typeface="Arial"/>
                <a:ea typeface="Calibri"/>
                <a:cs typeface="Arial"/>
              </a:rPr>
              <a:t> </a:t>
            </a:r>
            <a:r>
              <a:rPr lang="de-DE" sz="1200" err="1">
                <a:solidFill>
                  <a:schemeClr val="tx2"/>
                </a:solidFill>
                <a:latin typeface="Arial"/>
                <a:ea typeface="Calibri"/>
                <a:cs typeface="Arial"/>
              </a:rPr>
              <a:t>data</a:t>
            </a:r>
            <a:r>
              <a:rPr lang="de-DE" sz="1200">
                <a:solidFill>
                  <a:schemeClr val="tx2"/>
                </a:solidFill>
                <a:latin typeface="Arial"/>
                <a:ea typeface="Calibri"/>
                <a:cs typeface="Arial"/>
              </a:rPr>
              <a:t> </a:t>
            </a:r>
            <a:r>
              <a:rPr lang="de-DE" sz="1200" err="1">
                <a:solidFill>
                  <a:schemeClr val="tx2"/>
                </a:solidFill>
                <a:latin typeface="Arial"/>
                <a:ea typeface="Calibri"/>
                <a:cs typeface="Arial"/>
              </a:rPr>
              <a:t>tools</a:t>
            </a:r>
            <a:r>
              <a:rPr lang="de-DE" sz="1200">
                <a:solidFill>
                  <a:schemeClr val="tx2"/>
                </a:solidFill>
                <a:latin typeface="Arial"/>
                <a:ea typeface="Calibri"/>
                <a:cs typeface="Arial"/>
              </a:rPr>
              <a:t> </a:t>
            </a:r>
            <a:r>
              <a:rPr lang="de-DE" sz="1200" err="1">
                <a:solidFill>
                  <a:schemeClr val="tx2"/>
                </a:solidFill>
                <a:latin typeface="Arial"/>
                <a:ea typeface="Calibri"/>
                <a:cs typeface="Arial"/>
              </a:rPr>
              <a:t>to</a:t>
            </a:r>
            <a:r>
              <a:rPr lang="de-DE" sz="1200">
                <a:solidFill>
                  <a:schemeClr val="tx2"/>
                </a:solidFill>
                <a:latin typeface="Arial"/>
                <a:ea typeface="Calibri"/>
                <a:cs typeface="Arial"/>
              </a:rPr>
              <a:t> </a:t>
            </a:r>
            <a:r>
              <a:rPr lang="de-DE" sz="1200" err="1">
                <a:solidFill>
                  <a:schemeClr val="tx2"/>
                </a:solidFill>
                <a:latin typeface="Arial"/>
                <a:ea typeface="Calibri"/>
                <a:cs typeface="Arial"/>
              </a:rPr>
              <a:t>assess</a:t>
            </a:r>
            <a:r>
              <a:rPr lang="de-DE" sz="1200">
                <a:solidFill>
                  <a:schemeClr val="tx2"/>
                </a:solidFill>
                <a:latin typeface="Arial"/>
                <a:ea typeface="Calibri"/>
                <a:cs typeface="Arial"/>
              </a:rPr>
              <a:t> </a:t>
            </a:r>
            <a:r>
              <a:rPr lang="de-DE" sz="1200" err="1">
                <a:solidFill>
                  <a:schemeClr val="tx2"/>
                </a:solidFill>
                <a:latin typeface="Arial"/>
                <a:ea typeface="Calibri"/>
                <a:cs typeface="Arial"/>
              </a:rPr>
              <a:t>the</a:t>
            </a:r>
            <a:r>
              <a:rPr lang="de-DE" sz="1200">
                <a:solidFill>
                  <a:schemeClr val="tx2"/>
                </a:solidFill>
                <a:latin typeface="Arial"/>
                <a:ea typeface="Calibri"/>
                <a:cs typeface="Arial"/>
              </a:rPr>
              <a:t> </a:t>
            </a:r>
            <a:r>
              <a:rPr lang="de-DE" sz="1200" err="1">
                <a:solidFill>
                  <a:schemeClr val="tx2"/>
                </a:solidFill>
                <a:latin typeface="Arial"/>
                <a:ea typeface="Calibri"/>
                <a:cs typeface="Arial"/>
              </a:rPr>
              <a:t>impact</a:t>
            </a:r>
            <a:r>
              <a:rPr lang="de-DE" sz="1200">
                <a:solidFill>
                  <a:schemeClr val="tx2"/>
                </a:solidFill>
                <a:latin typeface="Arial"/>
                <a:ea typeface="Calibri"/>
                <a:cs typeface="Arial"/>
              </a:rPr>
              <a:t>. By </a:t>
            </a:r>
            <a:r>
              <a:rPr lang="de-DE" sz="1200" err="1">
                <a:solidFill>
                  <a:schemeClr val="tx2"/>
                </a:solidFill>
                <a:latin typeface="Arial"/>
                <a:ea typeface="Calibri"/>
                <a:cs typeface="Arial"/>
              </a:rPr>
              <a:t>categorizing</a:t>
            </a:r>
            <a:r>
              <a:rPr lang="de-DE" sz="1200">
                <a:solidFill>
                  <a:schemeClr val="tx2"/>
                </a:solidFill>
                <a:latin typeface="Arial"/>
                <a:ea typeface="Calibri"/>
                <a:cs typeface="Arial"/>
              </a:rPr>
              <a:t> </a:t>
            </a:r>
            <a:r>
              <a:rPr lang="de-DE" sz="1200" err="1">
                <a:solidFill>
                  <a:schemeClr val="tx2"/>
                </a:solidFill>
                <a:latin typeface="Arial"/>
                <a:ea typeface="Calibri"/>
                <a:cs typeface="Arial"/>
              </a:rPr>
              <a:t>these</a:t>
            </a:r>
            <a:r>
              <a:rPr lang="de-DE" sz="1200">
                <a:solidFill>
                  <a:schemeClr val="tx2"/>
                </a:solidFill>
                <a:latin typeface="Arial"/>
                <a:ea typeface="Calibri"/>
                <a:cs typeface="Arial"/>
              </a:rPr>
              <a:t> </a:t>
            </a:r>
            <a:r>
              <a:rPr lang="de-DE" sz="1200" err="1">
                <a:solidFill>
                  <a:schemeClr val="tx2"/>
                </a:solidFill>
                <a:latin typeface="Arial"/>
                <a:ea typeface="Calibri"/>
                <a:cs typeface="Arial"/>
              </a:rPr>
              <a:t>emissions</a:t>
            </a:r>
            <a:r>
              <a:rPr lang="de-DE" sz="1200">
                <a:solidFill>
                  <a:schemeClr val="tx2"/>
                </a:solidFill>
                <a:latin typeface="Arial"/>
                <a:ea typeface="Calibri"/>
                <a:cs typeface="Arial"/>
              </a:rPr>
              <a:t> </a:t>
            </a:r>
            <a:r>
              <a:rPr lang="de-DE" sz="1200" err="1">
                <a:solidFill>
                  <a:schemeClr val="tx2"/>
                </a:solidFill>
                <a:latin typeface="Arial"/>
                <a:ea typeface="Calibri"/>
                <a:cs typeface="Arial"/>
              </a:rPr>
              <a:t>into</a:t>
            </a:r>
            <a:r>
              <a:rPr lang="de-DE" sz="1200">
                <a:solidFill>
                  <a:schemeClr val="tx2"/>
                </a:solidFill>
                <a:latin typeface="Arial"/>
                <a:ea typeface="Calibri"/>
                <a:cs typeface="Arial"/>
              </a:rPr>
              <a:t> </a:t>
            </a:r>
            <a:r>
              <a:rPr lang="de-DE" sz="1200" err="1">
                <a:solidFill>
                  <a:schemeClr val="tx2"/>
                </a:solidFill>
                <a:latin typeface="Arial"/>
                <a:ea typeface="Calibri"/>
                <a:cs typeface="Arial"/>
              </a:rPr>
              <a:t>ten</a:t>
            </a:r>
            <a:r>
              <a:rPr lang="de-DE" sz="1200">
                <a:solidFill>
                  <a:schemeClr val="tx2"/>
                </a:solidFill>
                <a:latin typeface="Arial"/>
                <a:ea typeface="Calibri"/>
                <a:cs typeface="Arial"/>
              </a:rPr>
              <a:t> </a:t>
            </a:r>
            <a:r>
              <a:rPr lang="de-DE" sz="1200" err="1">
                <a:solidFill>
                  <a:schemeClr val="tx2"/>
                </a:solidFill>
                <a:latin typeface="Arial"/>
                <a:ea typeface="Calibri"/>
                <a:cs typeface="Arial"/>
              </a:rPr>
              <a:t>sectors</a:t>
            </a:r>
            <a:r>
              <a:rPr lang="de-DE" sz="1200">
                <a:solidFill>
                  <a:schemeClr val="tx2"/>
                </a:solidFill>
                <a:latin typeface="Arial"/>
                <a:ea typeface="Calibri"/>
                <a:cs typeface="Arial"/>
              </a:rPr>
              <a:t>, </a:t>
            </a:r>
            <a:r>
              <a:rPr lang="de-DE" sz="1200" err="1">
                <a:solidFill>
                  <a:schemeClr val="tx2"/>
                </a:solidFill>
                <a:latin typeface="Arial"/>
                <a:ea typeface="Calibri"/>
                <a:cs typeface="Arial"/>
              </a:rPr>
              <a:t>including</a:t>
            </a:r>
            <a:r>
              <a:rPr lang="de-DE" sz="1200">
                <a:solidFill>
                  <a:schemeClr val="tx2"/>
                </a:solidFill>
                <a:latin typeface="Arial"/>
                <a:ea typeface="Calibri"/>
                <a:cs typeface="Arial"/>
              </a:rPr>
              <a:t> </a:t>
            </a:r>
            <a:r>
              <a:rPr lang="de-DE" sz="1200" err="1">
                <a:solidFill>
                  <a:schemeClr val="tx2"/>
                </a:solidFill>
                <a:latin typeface="Arial"/>
                <a:ea typeface="Calibri"/>
                <a:cs typeface="Arial"/>
              </a:rPr>
              <a:t>transportation</a:t>
            </a:r>
            <a:r>
              <a:rPr lang="de-DE" sz="1200">
                <a:solidFill>
                  <a:schemeClr val="tx2"/>
                </a:solidFill>
                <a:latin typeface="Arial"/>
                <a:ea typeface="Calibri"/>
                <a:cs typeface="Arial"/>
              </a:rPr>
              <a:t>, </a:t>
            </a:r>
            <a:r>
              <a:rPr lang="de-DE" sz="1200" err="1">
                <a:solidFill>
                  <a:schemeClr val="tx2"/>
                </a:solidFill>
                <a:latin typeface="Arial"/>
                <a:ea typeface="Calibri"/>
                <a:cs typeface="Arial"/>
              </a:rPr>
              <a:t>food</a:t>
            </a:r>
            <a:r>
              <a:rPr lang="de-DE" sz="1200">
                <a:solidFill>
                  <a:schemeClr val="tx2"/>
                </a:solidFill>
                <a:latin typeface="Arial"/>
                <a:ea typeface="Calibri"/>
                <a:cs typeface="Arial"/>
              </a:rPr>
              <a:t> </a:t>
            </a:r>
            <a:r>
              <a:rPr lang="de-DE" sz="1200" err="1">
                <a:solidFill>
                  <a:schemeClr val="tx2"/>
                </a:solidFill>
                <a:latin typeface="Arial"/>
                <a:ea typeface="Calibri"/>
                <a:cs typeface="Arial"/>
              </a:rPr>
              <a:t>services</a:t>
            </a:r>
            <a:r>
              <a:rPr lang="de-DE" sz="1200">
                <a:solidFill>
                  <a:schemeClr val="tx2"/>
                </a:solidFill>
                <a:latin typeface="Arial"/>
                <a:ea typeface="Calibri"/>
                <a:cs typeface="Arial"/>
              </a:rPr>
              <a:t>, and </a:t>
            </a:r>
            <a:r>
              <a:rPr lang="de-DE" sz="1200" err="1">
                <a:solidFill>
                  <a:schemeClr val="tx2"/>
                </a:solidFill>
                <a:latin typeface="Arial"/>
                <a:ea typeface="Calibri"/>
                <a:cs typeface="Arial"/>
              </a:rPr>
              <a:t>public</a:t>
            </a:r>
            <a:r>
              <a:rPr lang="de-DE" sz="1200">
                <a:solidFill>
                  <a:schemeClr val="tx2"/>
                </a:solidFill>
                <a:latin typeface="Arial"/>
                <a:ea typeface="Calibri"/>
                <a:cs typeface="Arial"/>
              </a:rPr>
              <a:t> utilities, </a:t>
            </a:r>
            <a:r>
              <a:rPr lang="de-DE" sz="1200" err="1">
                <a:solidFill>
                  <a:schemeClr val="tx2"/>
                </a:solidFill>
                <a:latin typeface="Arial"/>
                <a:ea typeface="Calibri"/>
                <a:cs typeface="Arial"/>
              </a:rPr>
              <a:t>the</a:t>
            </a:r>
            <a:r>
              <a:rPr lang="de-DE" sz="1200">
                <a:solidFill>
                  <a:schemeClr val="tx2"/>
                </a:solidFill>
                <a:latin typeface="Arial"/>
                <a:ea typeface="Calibri"/>
                <a:cs typeface="Arial"/>
              </a:rPr>
              <a:t> </a:t>
            </a:r>
            <a:r>
              <a:rPr lang="de-DE" sz="1200" err="1">
                <a:solidFill>
                  <a:schemeClr val="tx2"/>
                </a:solidFill>
                <a:latin typeface="Arial"/>
                <a:ea typeface="Calibri"/>
                <a:cs typeface="Arial"/>
              </a:rPr>
              <a:t>analysis</a:t>
            </a:r>
            <a:r>
              <a:rPr lang="de-DE" sz="1200">
                <a:solidFill>
                  <a:schemeClr val="tx2"/>
                </a:solidFill>
                <a:latin typeface="Arial"/>
                <a:ea typeface="Calibri"/>
                <a:cs typeface="Arial"/>
              </a:rPr>
              <a:t> </a:t>
            </a:r>
            <a:r>
              <a:rPr lang="de-DE" sz="1200" err="1">
                <a:solidFill>
                  <a:schemeClr val="tx2"/>
                </a:solidFill>
                <a:latin typeface="Arial"/>
                <a:ea typeface="Calibri"/>
                <a:cs typeface="Arial"/>
              </a:rPr>
              <a:t>identifies</a:t>
            </a:r>
            <a:r>
              <a:rPr lang="de-DE" sz="1200">
                <a:solidFill>
                  <a:schemeClr val="tx2"/>
                </a:solidFill>
                <a:latin typeface="Arial"/>
                <a:ea typeface="Calibri"/>
                <a:cs typeface="Arial"/>
              </a:rPr>
              <a:t> </a:t>
            </a:r>
            <a:r>
              <a:rPr lang="de-DE" sz="1200" err="1">
                <a:solidFill>
                  <a:schemeClr val="tx2"/>
                </a:solidFill>
                <a:latin typeface="Arial"/>
                <a:ea typeface="Calibri"/>
                <a:cs typeface="Arial"/>
              </a:rPr>
              <a:t>the</a:t>
            </a:r>
            <a:r>
              <a:rPr lang="de-DE" sz="1200">
                <a:solidFill>
                  <a:schemeClr val="tx2"/>
                </a:solidFill>
                <a:latin typeface="Arial"/>
                <a:ea typeface="Calibri"/>
                <a:cs typeface="Arial"/>
              </a:rPr>
              <a:t> </a:t>
            </a:r>
            <a:r>
              <a:rPr lang="de-DE" sz="1200" err="1">
                <a:solidFill>
                  <a:schemeClr val="tx2"/>
                </a:solidFill>
                <a:latin typeface="Arial"/>
                <a:ea typeface="Calibri"/>
                <a:cs typeface="Arial"/>
              </a:rPr>
              <a:t>most</a:t>
            </a:r>
            <a:r>
              <a:rPr lang="de-DE" sz="1200">
                <a:solidFill>
                  <a:schemeClr val="tx2"/>
                </a:solidFill>
                <a:latin typeface="Arial"/>
                <a:ea typeface="Calibri"/>
                <a:cs typeface="Arial"/>
              </a:rPr>
              <a:t> </a:t>
            </a:r>
            <a:r>
              <a:rPr lang="de-DE" sz="1200" err="1">
                <a:solidFill>
                  <a:schemeClr val="tx2"/>
                </a:solidFill>
                <a:latin typeface="Arial"/>
                <a:ea typeface="Calibri"/>
                <a:cs typeface="Arial"/>
              </a:rPr>
              <a:t>carbon</a:t>
            </a:r>
            <a:r>
              <a:rPr lang="de-DE" sz="1200">
                <a:solidFill>
                  <a:schemeClr val="tx2"/>
                </a:solidFill>
                <a:latin typeface="Arial"/>
                <a:ea typeface="Calibri"/>
                <a:cs typeface="Arial"/>
              </a:rPr>
              <a:t>-intensive </a:t>
            </a:r>
            <a:r>
              <a:rPr lang="de-DE" sz="1200" err="1">
                <a:solidFill>
                  <a:schemeClr val="tx2"/>
                </a:solidFill>
                <a:latin typeface="Arial"/>
                <a:ea typeface="Calibri"/>
                <a:cs typeface="Arial"/>
              </a:rPr>
              <a:t>activities</a:t>
            </a:r>
            <a:r>
              <a:rPr lang="de-DE" sz="1200">
                <a:solidFill>
                  <a:schemeClr val="tx2"/>
                </a:solidFill>
                <a:latin typeface="Arial"/>
                <a:ea typeface="Calibri"/>
                <a:cs typeface="Arial"/>
              </a:rPr>
              <a:t>, </a:t>
            </a:r>
            <a:r>
              <a:rPr lang="de-DE" sz="1200" err="1">
                <a:solidFill>
                  <a:schemeClr val="tx2"/>
                </a:solidFill>
                <a:latin typeface="Arial"/>
                <a:ea typeface="Calibri"/>
                <a:cs typeface="Arial"/>
              </a:rPr>
              <a:t>allowing</a:t>
            </a:r>
            <a:r>
              <a:rPr lang="de-DE" sz="1200">
                <a:solidFill>
                  <a:schemeClr val="tx2"/>
                </a:solidFill>
                <a:latin typeface="Arial"/>
                <a:ea typeface="Calibri"/>
                <a:cs typeface="Arial"/>
              </a:rPr>
              <a:t> </a:t>
            </a:r>
            <a:r>
              <a:rPr lang="de-DE" sz="1200" err="1">
                <a:solidFill>
                  <a:schemeClr val="tx2"/>
                </a:solidFill>
                <a:latin typeface="Arial"/>
                <a:ea typeface="Calibri"/>
                <a:cs typeface="Arial"/>
              </a:rPr>
              <a:t>for</a:t>
            </a:r>
            <a:r>
              <a:rPr lang="de-DE" sz="1200">
                <a:solidFill>
                  <a:schemeClr val="tx2"/>
                </a:solidFill>
                <a:latin typeface="Arial"/>
                <a:ea typeface="Calibri"/>
                <a:cs typeface="Arial"/>
              </a:rPr>
              <a:t> </a:t>
            </a:r>
            <a:r>
              <a:rPr lang="de-DE" sz="1200" err="1">
                <a:solidFill>
                  <a:schemeClr val="tx2"/>
                </a:solidFill>
                <a:latin typeface="Arial"/>
                <a:ea typeface="Calibri"/>
                <a:cs typeface="Arial"/>
              </a:rPr>
              <a:t>more</a:t>
            </a:r>
            <a:r>
              <a:rPr lang="de-DE" sz="1200">
                <a:solidFill>
                  <a:schemeClr val="tx2"/>
                </a:solidFill>
                <a:latin typeface="Arial"/>
                <a:ea typeface="Calibri"/>
                <a:cs typeface="Arial"/>
              </a:rPr>
              <a:t> </a:t>
            </a:r>
            <a:r>
              <a:rPr lang="de-DE" sz="1200" err="1">
                <a:solidFill>
                  <a:schemeClr val="tx2"/>
                </a:solidFill>
                <a:latin typeface="Arial"/>
                <a:ea typeface="Calibri"/>
                <a:cs typeface="Arial"/>
              </a:rPr>
              <a:t>precise</a:t>
            </a:r>
            <a:r>
              <a:rPr lang="de-DE" sz="1200">
                <a:solidFill>
                  <a:schemeClr val="tx2"/>
                </a:solidFill>
                <a:latin typeface="Arial"/>
                <a:ea typeface="Calibri"/>
                <a:cs typeface="Arial"/>
              </a:rPr>
              <a:t> </a:t>
            </a:r>
            <a:r>
              <a:rPr lang="de-DE" sz="1200" err="1">
                <a:solidFill>
                  <a:schemeClr val="tx2"/>
                </a:solidFill>
                <a:latin typeface="Arial"/>
                <a:ea typeface="Calibri"/>
                <a:cs typeface="Arial"/>
              </a:rPr>
              <a:t>mitigation</a:t>
            </a:r>
            <a:r>
              <a:rPr lang="de-DE" sz="1200">
                <a:solidFill>
                  <a:schemeClr val="tx2"/>
                </a:solidFill>
                <a:latin typeface="Arial"/>
                <a:ea typeface="Calibri"/>
                <a:cs typeface="Arial"/>
              </a:rPr>
              <a:t> </a:t>
            </a:r>
            <a:r>
              <a:rPr lang="de-DE" sz="1200" err="1">
                <a:solidFill>
                  <a:schemeClr val="tx2"/>
                </a:solidFill>
                <a:latin typeface="Arial"/>
                <a:ea typeface="Calibri"/>
                <a:cs typeface="Arial"/>
              </a:rPr>
              <a:t>efforts</a:t>
            </a:r>
            <a:r>
              <a:rPr lang="de-DE" sz="1200">
                <a:solidFill>
                  <a:schemeClr val="tx2"/>
                </a:solidFill>
                <a:latin typeface="Arial"/>
                <a:ea typeface="Calibri"/>
                <a:cs typeface="Arial"/>
              </a:rPr>
              <a:t>. </a:t>
            </a:r>
            <a:r>
              <a:rPr lang="de-DE" sz="1200" err="1">
                <a:solidFill>
                  <a:schemeClr val="tx2"/>
                </a:solidFill>
                <a:latin typeface="Arial"/>
                <a:ea typeface="Calibri"/>
                <a:cs typeface="Arial"/>
              </a:rPr>
              <a:t>Using</a:t>
            </a:r>
            <a:r>
              <a:rPr lang="de-DE" sz="1200">
                <a:solidFill>
                  <a:schemeClr val="tx2"/>
                </a:solidFill>
                <a:latin typeface="Arial"/>
                <a:ea typeface="Calibri"/>
                <a:cs typeface="Arial"/>
              </a:rPr>
              <a:t> </a:t>
            </a:r>
            <a:r>
              <a:rPr lang="de-DE" sz="1200" err="1">
                <a:solidFill>
                  <a:schemeClr val="tx2"/>
                </a:solidFill>
                <a:latin typeface="Arial"/>
                <a:ea typeface="Calibri"/>
                <a:cs typeface="Arial"/>
              </a:rPr>
              <a:t>these</a:t>
            </a:r>
            <a:r>
              <a:rPr lang="de-DE" sz="1200">
                <a:solidFill>
                  <a:schemeClr val="tx2"/>
                </a:solidFill>
                <a:latin typeface="Arial"/>
                <a:ea typeface="Calibri"/>
                <a:cs typeface="Arial"/>
              </a:rPr>
              <a:t> </a:t>
            </a:r>
            <a:r>
              <a:rPr lang="de-DE" sz="1200" err="1">
                <a:solidFill>
                  <a:schemeClr val="tx2"/>
                </a:solidFill>
                <a:latin typeface="Arial"/>
                <a:ea typeface="Calibri"/>
                <a:cs typeface="Arial"/>
              </a:rPr>
              <a:t>insights</a:t>
            </a:r>
            <a:r>
              <a:rPr lang="de-DE" sz="1200">
                <a:solidFill>
                  <a:schemeClr val="tx2"/>
                </a:solidFill>
                <a:latin typeface="Arial"/>
                <a:ea typeface="Calibri"/>
                <a:cs typeface="Arial"/>
              </a:rPr>
              <a:t>, </a:t>
            </a:r>
            <a:r>
              <a:rPr lang="de-DE" sz="1200" err="1">
                <a:solidFill>
                  <a:schemeClr val="tx2"/>
                </a:solidFill>
                <a:latin typeface="Arial"/>
                <a:ea typeface="Calibri"/>
                <a:cs typeface="Arial"/>
              </a:rPr>
              <a:t>the</a:t>
            </a:r>
            <a:r>
              <a:rPr lang="de-DE" sz="1200">
                <a:solidFill>
                  <a:schemeClr val="tx2"/>
                </a:solidFill>
                <a:latin typeface="Arial"/>
                <a:ea typeface="Calibri"/>
                <a:cs typeface="Arial"/>
              </a:rPr>
              <a:t> initiative </a:t>
            </a:r>
            <a:r>
              <a:rPr lang="de-DE" sz="1200" err="1">
                <a:solidFill>
                  <a:schemeClr val="tx2"/>
                </a:solidFill>
                <a:latin typeface="Arial"/>
                <a:ea typeface="Calibri"/>
                <a:cs typeface="Arial"/>
              </a:rPr>
              <a:t>is</a:t>
            </a:r>
            <a:r>
              <a:rPr lang="de-DE" sz="1200">
                <a:solidFill>
                  <a:schemeClr val="tx2"/>
                </a:solidFill>
                <a:latin typeface="Arial"/>
                <a:ea typeface="Calibri"/>
                <a:cs typeface="Arial"/>
              </a:rPr>
              <a:t> </a:t>
            </a:r>
            <a:r>
              <a:rPr lang="de-DE" sz="1200" err="1">
                <a:solidFill>
                  <a:schemeClr val="tx2"/>
                </a:solidFill>
                <a:latin typeface="Arial"/>
                <a:ea typeface="Calibri"/>
                <a:cs typeface="Arial"/>
              </a:rPr>
              <a:t>introducing</a:t>
            </a:r>
            <a:r>
              <a:rPr lang="de-DE" sz="1200">
                <a:solidFill>
                  <a:schemeClr val="tx2"/>
                </a:solidFill>
                <a:latin typeface="Arial"/>
                <a:ea typeface="Calibri"/>
                <a:cs typeface="Arial"/>
              </a:rPr>
              <a:t> a blockchain-</a:t>
            </a:r>
            <a:r>
              <a:rPr lang="de-DE" sz="1200" err="1">
                <a:solidFill>
                  <a:schemeClr val="tx2"/>
                </a:solidFill>
                <a:latin typeface="Arial"/>
                <a:ea typeface="Calibri"/>
                <a:cs typeface="Arial"/>
              </a:rPr>
              <a:t>based</a:t>
            </a:r>
            <a:r>
              <a:rPr lang="de-DE" sz="1200">
                <a:solidFill>
                  <a:schemeClr val="tx2"/>
                </a:solidFill>
                <a:latin typeface="Arial"/>
                <a:ea typeface="Calibri"/>
                <a:cs typeface="Arial"/>
              </a:rPr>
              <a:t> digital </a:t>
            </a:r>
            <a:r>
              <a:rPr lang="de-DE" sz="1200" err="1">
                <a:solidFill>
                  <a:schemeClr val="tx2"/>
                </a:solidFill>
                <a:latin typeface="Arial"/>
                <a:ea typeface="Calibri"/>
                <a:cs typeface="Arial"/>
              </a:rPr>
              <a:t>system</a:t>
            </a:r>
            <a:r>
              <a:rPr lang="de-DE" sz="1200">
                <a:solidFill>
                  <a:schemeClr val="tx2"/>
                </a:solidFill>
                <a:latin typeface="Arial"/>
                <a:ea typeface="Calibri"/>
                <a:cs typeface="Arial"/>
              </a:rPr>
              <a:t> </a:t>
            </a:r>
            <a:r>
              <a:rPr lang="de-DE" sz="1200" err="1">
                <a:solidFill>
                  <a:schemeClr val="tx2"/>
                </a:solidFill>
                <a:latin typeface="Arial"/>
                <a:ea typeface="Calibri"/>
                <a:cs typeface="Arial"/>
              </a:rPr>
              <a:t>that</a:t>
            </a:r>
            <a:r>
              <a:rPr lang="de-DE" sz="1200">
                <a:solidFill>
                  <a:schemeClr val="tx2"/>
                </a:solidFill>
                <a:latin typeface="Arial"/>
                <a:ea typeface="Calibri"/>
                <a:cs typeface="Arial"/>
              </a:rPr>
              <a:t> </a:t>
            </a:r>
            <a:r>
              <a:rPr lang="de-DE" sz="1200" err="1">
                <a:solidFill>
                  <a:schemeClr val="tx2"/>
                </a:solidFill>
                <a:latin typeface="Arial"/>
                <a:ea typeface="Calibri"/>
                <a:cs typeface="Arial"/>
              </a:rPr>
              <a:t>monitors</a:t>
            </a:r>
            <a:r>
              <a:rPr lang="de-DE" sz="1200">
                <a:solidFill>
                  <a:schemeClr val="tx2"/>
                </a:solidFill>
                <a:latin typeface="Arial"/>
                <a:ea typeface="Calibri"/>
                <a:cs typeface="Arial"/>
              </a:rPr>
              <a:t> </a:t>
            </a:r>
            <a:r>
              <a:rPr lang="de-DE" sz="1200" err="1">
                <a:solidFill>
                  <a:schemeClr val="tx2"/>
                </a:solidFill>
                <a:latin typeface="Arial"/>
                <a:ea typeface="Calibri"/>
                <a:cs typeface="Arial"/>
              </a:rPr>
              <a:t>emissions</a:t>
            </a:r>
            <a:r>
              <a:rPr lang="de-DE" sz="1200">
                <a:solidFill>
                  <a:schemeClr val="tx2"/>
                </a:solidFill>
                <a:latin typeface="Arial"/>
                <a:ea typeface="Calibri"/>
                <a:cs typeface="Arial"/>
              </a:rPr>
              <a:t> in real time, </a:t>
            </a:r>
            <a:r>
              <a:rPr lang="de-DE" sz="1200" err="1">
                <a:solidFill>
                  <a:schemeClr val="tx2"/>
                </a:solidFill>
                <a:latin typeface="Arial"/>
                <a:ea typeface="Calibri"/>
                <a:cs typeface="Arial"/>
              </a:rPr>
              <a:t>helping</a:t>
            </a:r>
            <a:r>
              <a:rPr lang="de-DE" sz="1200">
                <a:solidFill>
                  <a:schemeClr val="tx2"/>
                </a:solidFill>
                <a:latin typeface="Arial"/>
                <a:ea typeface="Calibri"/>
                <a:cs typeface="Arial"/>
              </a:rPr>
              <a:t> </a:t>
            </a:r>
            <a:r>
              <a:rPr lang="de-DE" sz="1200" err="1">
                <a:solidFill>
                  <a:schemeClr val="tx2"/>
                </a:solidFill>
                <a:latin typeface="Arial"/>
                <a:ea typeface="Calibri"/>
                <a:cs typeface="Arial"/>
              </a:rPr>
              <a:t>businesses</a:t>
            </a:r>
            <a:r>
              <a:rPr lang="de-DE" sz="1200">
                <a:solidFill>
                  <a:schemeClr val="tx2"/>
                </a:solidFill>
                <a:latin typeface="Arial"/>
                <a:ea typeface="Calibri"/>
                <a:cs typeface="Arial"/>
              </a:rPr>
              <a:t> </a:t>
            </a:r>
            <a:r>
              <a:rPr lang="de-DE" sz="1200" err="1">
                <a:solidFill>
                  <a:schemeClr val="tx2"/>
                </a:solidFill>
                <a:latin typeface="Arial"/>
                <a:ea typeface="Calibri"/>
                <a:cs typeface="Arial"/>
              </a:rPr>
              <a:t>reduce</a:t>
            </a:r>
            <a:r>
              <a:rPr lang="de-DE" sz="1200">
                <a:solidFill>
                  <a:schemeClr val="tx2"/>
                </a:solidFill>
                <a:latin typeface="Arial"/>
                <a:ea typeface="Calibri"/>
                <a:cs typeface="Arial"/>
              </a:rPr>
              <a:t> </a:t>
            </a:r>
            <a:r>
              <a:rPr lang="de-DE" sz="1200" err="1">
                <a:solidFill>
                  <a:schemeClr val="tx2"/>
                </a:solidFill>
                <a:latin typeface="Arial"/>
                <a:ea typeface="Calibri"/>
                <a:cs typeface="Arial"/>
              </a:rPr>
              <a:t>their</a:t>
            </a:r>
            <a:r>
              <a:rPr lang="de-DE" sz="1200">
                <a:solidFill>
                  <a:schemeClr val="tx2"/>
                </a:solidFill>
                <a:latin typeface="Arial"/>
                <a:ea typeface="Calibri"/>
                <a:cs typeface="Arial"/>
              </a:rPr>
              <a:t> environmental </a:t>
            </a:r>
            <a:r>
              <a:rPr lang="de-DE" sz="1200" err="1">
                <a:solidFill>
                  <a:schemeClr val="tx2"/>
                </a:solidFill>
                <a:latin typeface="Arial"/>
                <a:ea typeface="Calibri"/>
                <a:cs typeface="Arial"/>
              </a:rPr>
              <a:t>impact</a:t>
            </a:r>
            <a:r>
              <a:rPr lang="de-DE" sz="1200">
                <a:solidFill>
                  <a:schemeClr val="tx2"/>
                </a:solidFill>
                <a:latin typeface="Arial"/>
                <a:ea typeface="Calibri"/>
                <a:cs typeface="Arial"/>
              </a:rPr>
              <a:t> (UN </a:t>
            </a:r>
            <a:r>
              <a:rPr lang="de-DE" sz="1200" err="1">
                <a:solidFill>
                  <a:schemeClr val="tx2"/>
                </a:solidFill>
                <a:latin typeface="Arial"/>
                <a:ea typeface="Calibri"/>
                <a:cs typeface="Arial"/>
              </a:rPr>
              <a:t>Tourism</a:t>
            </a:r>
            <a:r>
              <a:rPr lang="de-DE" sz="1200">
                <a:solidFill>
                  <a:schemeClr val="tx2"/>
                </a:solidFill>
                <a:latin typeface="Arial"/>
                <a:ea typeface="Calibri"/>
                <a:cs typeface="Arial"/>
              </a:rPr>
              <a:t>, 2021).</a:t>
            </a:r>
            <a:endParaRPr lang="de-DE" sz="1200" b="1" u="sng">
              <a:solidFill>
                <a:schemeClr val="tx2"/>
              </a:solidFill>
              <a:ea typeface="Calibri" panose="020F0502020204030204" pitchFamily="34" charset="0"/>
            </a:endParaRPr>
          </a:p>
          <a:p>
            <a:pPr marL="0" indent="0">
              <a:buFont typeface="Arial" panose="020B0604020202020204" pitchFamily="34" charset="0"/>
              <a:buNone/>
            </a:pPr>
            <a:r>
              <a:rPr lang="de-DE" sz="1800" b="1" u="sng">
                <a:solidFill>
                  <a:schemeClr val="tx2"/>
                </a:solidFill>
                <a:latin typeface="Arial"/>
                <a:ea typeface="Calibri"/>
                <a:cs typeface="Arial"/>
              </a:rPr>
              <a:t>Further </a:t>
            </a:r>
            <a:r>
              <a:rPr lang="de-DE" sz="1800" b="1" u="sng" err="1">
                <a:solidFill>
                  <a:schemeClr val="tx2"/>
                </a:solidFill>
                <a:latin typeface="Arial"/>
                <a:ea typeface="Calibri"/>
                <a:cs typeface="Arial"/>
              </a:rPr>
              <a:t>readings</a:t>
            </a:r>
            <a:endParaRPr lang="en-US" sz="1800" b="1" u="sng" err="1">
              <a:solidFill>
                <a:schemeClr val="tx2"/>
              </a:solidFill>
              <a:latin typeface="Arial"/>
              <a:ea typeface="Calibri"/>
              <a:cs typeface="Arial"/>
            </a:endParaRPr>
          </a:p>
          <a:p>
            <a:r>
              <a:rPr lang="en-GB" sz="1200" u="sng">
                <a:solidFill>
                  <a:srgbClr val="00689D"/>
                </a:solidFill>
                <a:latin typeface="Arial"/>
                <a:cs typeface="Arial"/>
                <a:hlinkClick r:id="rId3"/>
              </a:rPr>
              <a:t>Reporting for Mission Cities on CDP-ICLEI Track</a:t>
            </a:r>
          </a:p>
          <a:p>
            <a:r>
              <a:rPr lang="en-GB" sz="1200" u="sng">
                <a:solidFill>
                  <a:srgbClr val="00689D"/>
                </a:solidFill>
                <a:latin typeface="Arial"/>
                <a:cs typeface="Arial"/>
                <a:hlinkClick r:id="rId4"/>
              </a:rPr>
              <a:t>Reporting for Mission Cities on MyCovenant</a:t>
            </a:r>
          </a:p>
        </p:txBody>
      </p:sp>
    </p:spTree>
    <p:extLst>
      <p:ext uri="{BB962C8B-B14F-4D97-AF65-F5344CB8AC3E}">
        <p14:creationId xmlns:p14="http://schemas.microsoft.com/office/powerpoint/2010/main" val="39054692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21F1F-C389-F70C-6F58-B6C69EAB9773}"/>
              </a:ext>
            </a:extLst>
          </p:cNvPr>
          <p:cNvSpPr>
            <a:spLocks noGrp="1"/>
          </p:cNvSpPr>
          <p:nvPr>
            <p:ph type="title"/>
          </p:nvPr>
        </p:nvSpPr>
        <p:spPr/>
        <p:txBody>
          <a:bodyPr>
            <a:normAutofit/>
          </a:bodyPr>
          <a:lstStyle/>
          <a:p>
            <a:r>
              <a:rPr lang="en-US">
                <a:latin typeface="Arial"/>
                <a:cs typeface="Arial"/>
              </a:rPr>
              <a:t>2. Accelerating climate action</a:t>
            </a:r>
            <a:br>
              <a:rPr lang="en-US" sz="3600">
                <a:latin typeface="Arial"/>
                <a:cs typeface="Arial"/>
              </a:rPr>
            </a:br>
            <a:r>
              <a:rPr lang="en-US" sz="2200">
                <a:solidFill>
                  <a:schemeClr val="accent1"/>
                </a:solidFill>
                <a:latin typeface="Arial"/>
                <a:cs typeface="Arial"/>
              </a:rPr>
              <a:t> 2.2 </a:t>
            </a:r>
            <a:r>
              <a:rPr lang="en-GB" sz="2200">
                <a:solidFill>
                  <a:schemeClr val="accent1"/>
                </a:solidFill>
                <a:latin typeface="Arial"/>
                <a:cs typeface="Arial"/>
              </a:rPr>
              <a:t>Current policies, strategies and systemic barriers</a:t>
            </a:r>
            <a:endParaRPr lang="en-US">
              <a:solidFill>
                <a:schemeClr val="accent1"/>
              </a:solidFill>
            </a:endParaRPr>
          </a:p>
        </p:txBody>
      </p:sp>
      <p:sp>
        <p:nvSpPr>
          <p:cNvPr id="3" name="Content Placeholder 2">
            <a:extLst>
              <a:ext uri="{FF2B5EF4-FFF2-40B4-BE49-F238E27FC236}">
                <a16:creationId xmlns:a16="http://schemas.microsoft.com/office/drawing/2014/main" id="{764DE595-BC9E-8E02-B37E-506C4D3E721F}"/>
              </a:ext>
            </a:extLst>
          </p:cNvPr>
          <p:cNvSpPr>
            <a:spLocks noGrp="1"/>
          </p:cNvSpPr>
          <p:nvPr>
            <p:ph idx="1"/>
          </p:nvPr>
        </p:nvSpPr>
        <p:spPr>
          <a:xfrm>
            <a:off x="838200" y="1881930"/>
            <a:ext cx="6263418" cy="4118820"/>
          </a:xfrm>
        </p:spPr>
        <p:txBody>
          <a:bodyPr>
            <a:noAutofit/>
          </a:bodyPr>
          <a:lstStyle/>
          <a:p>
            <a:pPr marL="0" indent="0" algn="just">
              <a:lnSpc>
                <a:spcPct val="107000"/>
              </a:lnSpc>
              <a:spcBef>
                <a:spcPts val="400"/>
              </a:spcBef>
              <a:spcAft>
                <a:spcPts val="400"/>
              </a:spcAft>
              <a:buNone/>
            </a:pPr>
            <a:r>
              <a:rPr lang="en-GB" sz="1400">
                <a:solidFill>
                  <a:srgbClr val="000000"/>
                </a:solidFill>
                <a:effectLst/>
                <a:latin typeface="Arial" panose="020B0604020202020204" pitchFamily="34" charset="0"/>
                <a:ea typeface="Arial" panose="020B0604020202020204" pitchFamily="34" charset="0"/>
                <a:cs typeface="Arial" panose="020B0604020202020204" pitchFamily="34" charset="0"/>
              </a:rPr>
              <a:t>CCC iterations can be an opportunity to update and validate the models that went into computing the </a:t>
            </a:r>
            <a:r>
              <a:rPr lang="en-GB" sz="1400" b="1" i="1">
                <a:solidFill>
                  <a:srgbClr val="000000"/>
                </a:solidFill>
                <a:effectLst/>
                <a:latin typeface="Arial" panose="020B0604020202020204" pitchFamily="34" charset="0"/>
                <a:ea typeface="Arial" panose="020B0604020202020204" pitchFamily="34" charset="0"/>
                <a:cs typeface="Arial" panose="020B0604020202020204" pitchFamily="34" charset="0"/>
              </a:rPr>
              <a:t>“emissions gap”, </a:t>
            </a:r>
            <a:r>
              <a:rPr lang="en-GB" sz="1400">
                <a:solidFill>
                  <a:srgbClr val="000000"/>
                </a:solidFill>
                <a:effectLst/>
                <a:latin typeface="Arial" panose="020B0604020202020204" pitchFamily="34" charset="0"/>
                <a:ea typeface="Arial" panose="020B0604020202020204" pitchFamily="34" charset="0"/>
                <a:cs typeface="Arial" panose="020B0604020202020204" pitchFamily="34" charset="0"/>
              </a:rPr>
              <a:t>the difference between the city´s greenhouse gas emission reduction target and emissions reduction accomplished through existing action plans Updates can include:</a:t>
            </a:r>
            <a:endParaRPr lang="en-GB" sz="140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07000"/>
              </a:lnSpc>
              <a:spcBef>
                <a:spcPts val="0"/>
              </a:spcBef>
              <a:spcAft>
                <a:spcPts val="400"/>
              </a:spcAft>
              <a:buClr>
                <a:srgbClr val="B0D10E"/>
              </a:buClr>
              <a:buFont typeface="Symbol" panose="05050102010706020507" pitchFamily="18" charset="2"/>
              <a:buChar char="·"/>
            </a:pPr>
            <a:r>
              <a:rPr lang="en-GB" sz="1200"/>
              <a:t>Ensure there is </a:t>
            </a:r>
            <a:r>
              <a:rPr lang="en-GB" sz="1200" b="1"/>
              <a:t>no double counting </a:t>
            </a:r>
            <a:r>
              <a:rPr lang="en-GB" sz="1200"/>
              <a:t>of actions.</a:t>
            </a:r>
          </a:p>
          <a:p>
            <a:pPr marL="342900" lvl="0" indent="-342900" algn="just">
              <a:lnSpc>
                <a:spcPct val="107000"/>
              </a:lnSpc>
              <a:spcBef>
                <a:spcPts val="0"/>
              </a:spcBef>
              <a:spcAft>
                <a:spcPts val="400"/>
              </a:spcAft>
              <a:buClr>
                <a:srgbClr val="B0D10E"/>
              </a:buClr>
              <a:buFont typeface="Symbol" panose="05050102010706020507" pitchFamily="18" charset="2"/>
              <a:buChar char="·"/>
            </a:pPr>
            <a:r>
              <a:rPr lang="en-GB" sz="1200" b="1"/>
              <a:t>Quantifying emissions impacts </a:t>
            </a:r>
            <a:r>
              <a:rPr lang="en-GB" sz="1200"/>
              <a:t>of actions that previously had no impact estimate.</a:t>
            </a:r>
          </a:p>
          <a:p>
            <a:pPr marL="342900" lvl="0" indent="-342900" algn="just">
              <a:lnSpc>
                <a:spcPct val="107000"/>
              </a:lnSpc>
              <a:spcBef>
                <a:spcPts val="0"/>
              </a:spcBef>
              <a:spcAft>
                <a:spcPts val="800"/>
              </a:spcAft>
              <a:buClr>
                <a:srgbClr val="B0D10E"/>
              </a:buClr>
              <a:buFont typeface="Symbol" panose="05050102010706020507" pitchFamily="18" charset="2"/>
              <a:buChar char="·"/>
            </a:pPr>
            <a:r>
              <a:rPr lang="en-GB" sz="1200"/>
              <a:t>Inputting </a:t>
            </a:r>
            <a:r>
              <a:rPr lang="en-GB" sz="1200" b="1"/>
              <a:t>new or collected data </a:t>
            </a:r>
            <a:r>
              <a:rPr lang="en-GB" sz="1200"/>
              <a:t>into the model used for estimating impacts.</a:t>
            </a:r>
          </a:p>
          <a:p>
            <a:pPr marL="0" lvl="0" indent="0" algn="just">
              <a:lnSpc>
                <a:spcPct val="107000"/>
              </a:lnSpc>
              <a:spcBef>
                <a:spcPts val="0"/>
              </a:spcBef>
              <a:spcAft>
                <a:spcPts val="800"/>
              </a:spcAft>
              <a:buClr>
                <a:srgbClr val="B0D10E"/>
              </a:buClr>
              <a:buNone/>
            </a:pPr>
            <a:r>
              <a:rPr lang="en-US" sz="1800">
                <a:effectLst/>
                <a:latin typeface="Arial" panose="020B0604020202020204" pitchFamily="34" charset="0"/>
                <a:ea typeface="Calibri" panose="020F0502020204030204" pitchFamily="34" charset="0"/>
              </a:rPr>
              <a:t>As cities refine their CCCs, improving the mapping of barriers and stakeholders </a:t>
            </a:r>
            <a:r>
              <a:rPr lang="en-US" sz="1800">
                <a:ea typeface="Calibri" panose="020F0502020204030204" pitchFamily="34" charset="0"/>
              </a:rPr>
              <a:t>can </a:t>
            </a:r>
            <a:r>
              <a:rPr lang="en-US" sz="1800" b="1">
                <a:ea typeface="Calibri" panose="020F0502020204030204" pitchFamily="34" charset="0"/>
              </a:rPr>
              <a:t>strengthen the coherence </a:t>
            </a:r>
            <a:r>
              <a:rPr lang="en-US" sz="1800">
                <a:ea typeface="Calibri" panose="020F0502020204030204" pitchFamily="34" charset="0"/>
              </a:rPr>
              <a:t>between identified challenges and planned actions. CCC iterations are an opportunity to </a:t>
            </a:r>
            <a:r>
              <a:rPr lang="en-GB" sz="1800" b="1">
                <a:ea typeface="Calibri" panose="020F0502020204030204" pitchFamily="34" charset="0"/>
              </a:rPr>
              <a:t>highlight solutions and contingency measures to challenges and barriers. </a:t>
            </a:r>
          </a:p>
          <a:p>
            <a:pPr marL="0" lvl="0" indent="0" algn="just">
              <a:lnSpc>
                <a:spcPct val="107000"/>
              </a:lnSpc>
              <a:spcBef>
                <a:spcPts val="0"/>
              </a:spcBef>
              <a:spcAft>
                <a:spcPts val="800"/>
              </a:spcAft>
              <a:buClr>
                <a:srgbClr val="B0D10E"/>
              </a:buClr>
              <a:buNone/>
            </a:pPr>
            <a:endParaRPr lang="en-GB" sz="1200"/>
          </a:p>
        </p:txBody>
      </p:sp>
      <p:sp>
        <p:nvSpPr>
          <p:cNvPr id="4" name="Content Placeholder 2">
            <a:extLst>
              <a:ext uri="{FF2B5EF4-FFF2-40B4-BE49-F238E27FC236}">
                <a16:creationId xmlns:a16="http://schemas.microsoft.com/office/drawing/2014/main" id="{A30752F7-4E1B-3B54-E919-544BFABE72ED}"/>
              </a:ext>
            </a:extLst>
          </p:cNvPr>
          <p:cNvSpPr txBox="1">
            <a:spLocks/>
          </p:cNvSpPr>
          <p:nvPr/>
        </p:nvSpPr>
        <p:spPr>
          <a:xfrm>
            <a:off x="7334250" y="1881930"/>
            <a:ext cx="4572201" cy="4118820"/>
          </a:xfrm>
          <a:prstGeom prst="rect">
            <a:avLst/>
          </a:prstGeom>
          <a:solidFill>
            <a:schemeClr val="accent1">
              <a:lumMod val="20000"/>
              <a:lumOff val="80000"/>
            </a:schemeClr>
          </a:solidFill>
          <a:ln w="28575">
            <a:solidFill>
              <a:schemeClr val="accent1"/>
            </a:solidFill>
            <a:prstDash val="dash"/>
          </a:ln>
        </p:spPr>
        <p:txBody>
          <a:bodyPr vert="horz" lIns="91440" tIns="45720" rIns="91440" bIns="45720" rtlCol="0">
            <a:noAutofit/>
          </a:bodyPr>
          <a:lstStyle>
            <a:lvl1pPr marL="457200" indent="-457200" algn="l" defTabSz="914400" rtl="0" eaLnBrk="1" latinLnBrk="0" hangingPunct="1">
              <a:lnSpc>
                <a:spcPct val="90000"/>
              </a:lnSpc>
              <a:spcBef>
                <a:spcPts val="1000"/>
              </a:spcBef>
              <a:buClr>
                <a:srgbClr val="B0D10E"/>
              </a:buClr>
              <a:buFont typeface="Arial" panose="020B0604020202020204" pitchFamily="34" charset="0"/>
              <a:buChar char="•"/>
              <a:defRPr sz="2800" kern="1200">
                <a:solidFill>
                  <a:srgbClr val="3D3D3D"/>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B0D10E"/>
              </a:buClr>
              <a:buFont typeface="Arial" panose="020B0604020202020204" pitchFamily="34" charset="0"/>
              <a:buChar char="•"/>
              <a:defRPr sz="2400" kern="1200">
                <a:solidFill>
                  <a:srgbClr val="3D3D3D"/>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B0D10E"/>
              </a:buClr>
              <a:buFont typeface="Arial" panose="020B0604020202020204" pitchFamily="34" charset="0"/>
              <a:buChar char="•"/>
              <a:defRPr sz="2000" kern="1200">
                <a:solidFill>
                  <a:srgbClr val="3D3D3D"/>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e-DE" sz="1800" b="1" u="sng">
                <a:solidFill>
                  <a:schemeClr val="tx2"/>
                </a:solidFill>
                <a:ea typeface="Calibri" panose="020F0502020204030204" pitchFamily="34" charset="0"/>
              </a:rPr>
              <a:t>Did you know?</a:t>
            </a:r>
          </a:p>
          <a:p>
            <a:pPr marL="180975" indent="-180975" algn="just">
              <a:lnSpc>
                <a:spcPct val="107000"/>
              </a:lnSpc>
              <a:spcAft>
                <a:spcPts val="800"/>
              </a:spcAft>
            </a:pPr>
            <a:r>
              <a:rPr lang="en-GB" sz="1200">
                <a:solidFill>
                  <a:schemeClr val="tx2"/>
                </a:solidFill>
                <a:ea typeface="Calibri" panose="020F0502020204030204" pitchFamily="34" charset="0"/>
              </a:rPr>
              <a:t>To enhance the coherence between stakeholder mapping, barrier analysis, and actionable climate measures, the </a:t>
            </a:r>
            <a:r>
              <a:rPr lang="en-GB" sz="1200" b="1">
                <a:solidFill>
                  <a:schemeClr val="accent6"/>
                </a:solidFill>
                <a:ea typeface="Calibri" panose="020F0502020204030204" pitchFamily="34" charset="0"/>
              </a:rPr>
              <a:t>city of Bologna </a:t>
            </a:r>
            <a:r>
              <a:rPr lang="en-GB" sz="1200">
                <a:solidFill>
                  <a:schemeClr val="tx2"/>
                </a:solidFill>
                <a:ea typeface="Calibri" panose="020F0502020204030204" pitchFamily="34" charset="0"/>
              </a:rPr>
              <a:t>adapted its Action Plan template to align with the insights gained from its stakeholder and systemic barrier mapping. This approach ensured that the identified challenges and opportunities were directly linked to the actions outlined in the CCC, fostering a more integrated and coherence roadmap toward climate neutrality.</a:t>
            </a:r>
            <a:endParaRPr lang="en-GB" sz="1200" b="1" u="sng">
              <a:solidFill>
                <a:schemeClr val="tx2"/>
              </a:solidFill>
              <a:ea typeface="Calibri" panose="020F0502020204030204" pitchFamily="34" charset="0"/>
            </a:endParaRPr>
          </a:p>
          <a:p>
            <a:pPr marL="0" indent="0" algn="just">
              <a:lnSpc>
                <a:spcPct val="107000"/>
              </a:lnSpc>
              <a:spcAft>
                <a:spcPts val="800"/>
              </a:spcAft>
              <a:buNone/>
            </a:pPr>
            <a:r>
              <a:rPr lang="de-DE" sz="1800" b="1" u="sng">
                <a:solidFill>
                  <a:schemeClr val="tx2"/>
                </a:solidFill>
                <a:ea typeface="Calibri" panose="020F0502020204030204" pitchFamily="34" charset="0"/>
              </a:rPr>
              <a:t>Further readings</a:t>
            </a:r>
            <a:endParaRPr lang="en-US" sz="1800" b="1" u="sng">
              <a:solidFill>
                <a:schemeClr val="tx2"/>
              </a:solidFill>
              <a:ea typeface="Calibri" panose="020F0502020204030204" pitchFamily="34" charset="0"/>
            </a:endParaRPr>
          </a:p>
          <a:p>
            <a:r>
              <a:rPr lang="en-GB" sz="1200" u="sng">
                <a:solidFill>
                  <a:srgbClr val="00689D"/>
                </a:solidFill>
                <a:ea typeface="Arial" panose="020B0604020202020204" pitchFamily="34" charset="0"/>
                <a:hlinkClick r:id="rId3"/>
              </a:rPr>
              <a:t>Chapter: Anticipatory governance, in “</a:t>
            </a:r>
            <a:r>
              <a:rPr lang="en-GB" sz="1200" u="sng">
                <a:solidFill>
                  <a:srgbClr val="00689D"/>
                </a:solidFill>
                <a:effectLst/>
                <a:ea typeface="Arial" panose="020B0604020202020204" pitchFamily="34" charset="0"/>
                <a:hlinkClick r:id="rId3"/>
              </a:rPr>
              <a:t>Climate City Contract Case Studies Anthology V1” (Forthcoming)</a:t>
            </a:r>
            <a:endParaRPr lang="en-GB" sz="1200" b="1"/>
          </a:p>
        </p:txBody>
      </p:sp>
    </p:spTree>
    <p:extLst>
      <p:ext uri="{BB962C8B-B14F-4D97-AF65-F5344CB8AC3E}">
        <p14:creationId xmlns:p14="http://schemas.microsoft.com/office/powerpoint/2010/main" val="25145386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21F1F-C389-F70C-6F58-B6C69EAB9773}"/>
              </a:ext>
            </a:extLst>
          </p:cNvPr>
          <p:cNvSpPr>
            <a:spLocks noGrp="1"/>
          </p:cNvSpPr>
          <p:nvPr>
            <p:ph type="title"/>
          </p:nvPr>
        </p:nvSpPr>
        <p:spPr/>
        <p:txBody>
          <a:bodyPr>
            <a:normAutofit/>
          </a:bodyPr>
          <a:lstStyle/>
          <a:p>
            <a:r>
              <a:rPr lang="en-US">
                <a:latin typeface="Arial"/>
                <a:cs typeface="Arial"/>
              </a:rPr>
              <a:t>2. Accelerating climate action</a:t>
            </a:r>
            <a:br>
              <a:rPr lang="en-US" sz="3600">
                <a:latin typeface="Arial"/>
                <a:cs typeface="Arial"/>
              </a:rPr>
            </a:br>
            <a:r>
              <a:rPr lang="en-US" sz="2200">
                <a:solidFill>
                  <a:schemeClr val="accent1"/>
                </a:solidFill>
                <a:latin typeface="Arial"/>
                <a:cs typeface="Arial"/>
              </a:rPr>
              <a:t> 2.3 </a:t>
            </a:r>
            <a:r>
              <a:rPr lang="en-GB" sz="2200">
                <a:solidFill>
                  <a:schemeClr val="accent1"/>
                </a:solidFill>
                <a:latin typeface="Arial"/>
                <a:cs typeface="Arial"/>
              </a:rPr>
              <a:t>Impact pathways and portfolio design</a:t>
            </a:r>
            <a:endParaRPr lang="en-US">
              <a:solidFill>
                <a:schemeClr val="accent1"/>
              </a:solidFill>
            </a:endParaRPr>
          </a:p>
        </p:txBody>
      </p:sp>
      <p:sp>
        <p:nvSpPr>
          <p:cNvPr id="3" name="Content Placeholder 2">
            <a:extLst>
              <a:ext uri="{FF2B5EF4-FFF2-40B4-BE49-F238E27FC236}">
                <a16:creationId xmlns:a16="http://schemas.microsoft.com/office/drawing/2014/main" id="{764DE595-BC9E-8E02-B37E-506C4D3E721F}"/>
              </a:ext>
            </a:extLst>
          </p:cNvPr>
          <p:cNvSpPr>
            <a:spLocks noGrp="1"/>
          </p:cNvSpPr>
          <p:nvPr>
            <p:ph idx="1"/>
          </p:nvPr>
        </p:nvSpPr>
        <p:spPr>
          <a:xfrm>
            <a:off x="838200" y="1881930"/>
            <a:ext cx="6067425" cy="4118820"/>
          </a:xfrm>
        </p:spPr>
        <p:txBody>
          <a:bodyPr vert="horz" lIns="91440" tIns="45720" rIns="91440" bIns="45720" rtlCol="0" anchor="t">
            <a:noAutofit/>
          </a:bodyPr>
          <a:lstStyle/>
          <a:p>
            <a:pPr marL="0" indent="0" algn="just">
              <a:lnSpc>
                <a:spcPct val="107000"/>
              </a:lnSpc>
              <a:spcBef>
                <a:spcPts val="200"/>
              </a:spcBef>
              <a:spcAft>
                <a:spcPts val="1200"/>
              </a:spcAft>
              <a:buNone/>
            </a:pPr>
            <a:r>
              <a:rPr lang="en-GB" sz="1800">
                <a:latin typeface="Arial"/>
                <a:cs typeface="Arial"/>
              </a:rPr>
              <a:t>The impact pathways template for CCCs were designed to include ‘Early Outcomes,’ which are expected to appear 1-2 years into the implementation phase, and provide the opportunity for </a:t>
            </a:r>
            <a:r>
              <a:rPr lang="en-GB" sz="1800" b="1">
                <a:latin typeface="Arial"/>
                <a:cs typeface="Arial"/>
              </a:rPr>
              <a:t>early evaluation and sensemaking</a:t>
            </a:r>
            <a:r>
              <a:rPr lang="en-GB" sz="1800">
                <a:latin typeface="Arial"/>
                <a:cs typeface="Arial"/>
              </a:rPr>
              <a:t> of the outline actions. </a:t>
            </a:r>
            <a:endParaRPr lang="en-US"/>
          </a:p>
          <a:p>
            <a:pPr algn="just">
              <a:lnSpc>
                <a:spcPct val="107000"/>
              </a:lnSpc>
              <a:spcBef>
                <a:spcPts val="200"/>
              </a:spcBef>
              <a:spcAft>
                <a:spcPts val="1200"/>
              </a:spcAft>
            </a:pPr>
            <a:r>
              <a:rPr lang="en-GB" sz="1800">
                <a:latin typeface="Arial"/>
                <a:cs typeface="Arial"/>
              </a:rPr>
              <a:t>Analyse the significance of the Early Outcomes of your Impact Pathways. </a:t>
            </a:r>
            <a:endParaRPr lang="en-US"/>
          </a:p>
          <a:p>
            <a:pPr algn="just">
              <a:lnSpc>
                <a:spcPct val="107000"/>
              </a:lnSpc>
              <a:spcBef>
                <a:spcPts val="200"/>
              </a:spcBef>
              <a:spcAft>
                <a:spcPts val="1200"/>
              </a:spcAft>
            </a:pPr>
            <a:r>
              <a:rPr lang="en-GB" sz="1800">
                <a:latin typeface="Arial"/>
                <a:cs typeface="Arial"/>
              </a:rPr>
              <a:t>Observe which Actions led to these achievements and which were less successful and why. </a:t>
            </a:r>
            <a:endParaRPr lang="en-US"/>
          </a:p>
          <a:p>
            <a:pPr algn="just">
              <a:lnSpc>
                <a:spcPct val="107000"/>
              </a:lnSpc>
              <a:spcBef>
                <a:spcPts val="200"/>
              </a:spcBef>
              <a:spcAft>
                <a:spcPts val="1200"/>
              </a:spcAft>
            </a:pPr>
            <a:r>
              <a:rPr lang="en-GB" sz="1800">
                <a:latin typeface="Arial"/>
                <a:cs typeface="Arial"/>
              </a:rPr>
              <a:t>Look ahead and adjust the implementation strategies accordingly, with a focus on conditions which will enable the Impact Pathways aspire to.</a:t>
            </a:r>
            <a:endParaRPr lang="en-US"/>
          </a:p>
          <a:p>
            <a:pPr marL="0" indent="0" algn="just">
              <a:lnSpc>
                <a:spcPct val="107000"/>
              </a:lnSpc>
              <a:spcBef>
                <a:spcPts val="200"/>
              </a:spcBef>
              <a:spcAft>
                <a:spcPts val="1200"/>
              </a:spcAft>
              <a:buNone/>
            </a:pPr>
            <a:endParaRPr lang="en-GB" sz="1800">
              <a:effectLst/>
              <a:latin typeface="Arial"/>
              <a:ea typeface="Yu Gothic Light" panose="020B0300000000000000" pitchFamily="34" charset="-128"/>
              <a:cs typeface="Arial"/>
            </a:endParaRPr>
          </a:p>
        </p:txBody>
      </p:sp>
      <p:graphicFrame>
        <p:nvGraphicFramePr>
          <p:cNvPr id="5" name="Table 4">
            <a:extLst>
              <a:ext uri="{FF2B5EF4-FFF2-40B4-BE49-F238E27FC236}">
                <a16:creationId xmlns:a16="http://schemas.microsoft.com/office/drawing/2014/main" id="{FBD21C07-6751-7FA1-0DA2-9E392D6EBC2A}"/>
              </a:ext>
            </a:extLst>
          </p:cNvPr>
          <p:cNvGraphicFramePr>
            <a:graphicFrameLocks noGrp="1"/>
          </p:cNvGraphicFramePr>
          <p:nvPr>
            <p:extLst>
              <p:ext uri="{D42A27DB-BD31-4B8C-83A1-F6EECF244321}">
                <p14:modId xmlns:p14="http://schemas.microsoft.com/office/powerpoint/2010/main" val="613901068"/>
              </p:ext>
            </p:extLst>
          </p:nvPr>
        </p:nvGraphicFramePr>
        <p:xfrm>
          <a:off x="7176255" y="2158929"/>
          <a:ext cx="4735674" cy="2741041"/>
        </p:xfrm>
        <a:graphic>
          <a:graphicData uri="http://schemas.openxmlformats.org/drawingml/2006/table">
            <a:tbl>
              <a:tblPr firstRow="1" firstCol="1">
                <a:tableStyleId>{5C22544A-7EE6-4342-B048-85BDC9FD1C3A}</a:tableStyleId>
              </a:tblPr>
              <a:tblGrid>
                <a:gridCol w="1196484">
                  <a:extLst>
                    <a:ext uri="{9D8B030D-6E8A-4147-A177-3AD203B41FA5}">
                      <a16:colId xmlns:a16="http://schemas.microsoft.com/office/drawing/2014/main" val="1885323032"/>
                    </a:ext>
                  </a:extLst>
                </a:gridCol>
                <a:gridCol w="3539190">
                  <a:extLst>
                    <a:ext uri="{9D8B030D-6E8A-4147-A177-3AD203B41FA5}">
                      <a16:colId xmlns:a16="http://schemas.microsoft.com/office/drawing/2014/main" val="3592783004"/>
                    </a:ext>
                  </a:extLst>
                </a:gridCol>
              </a:tblGrid>
              <a:tr h="180975">
                <a:tc>
                  <a:txBody>
                    <a:bodyPr/>
                    <a:lstStyle/>
                    <a:p>
                      <a:pPr algn="just">
                        <a:lnSpc>
                          <a:spcPct val="107000"/>
                        </a:lnSpc>
                        <a:spcAft>
                          <a:spcPts val="800"/>
                        </a:spcAft>
                      </a:pPr>
                      <a:r>
                        <a:rPr lang="en-GB" sz="1000">
                          <a:effectLst/>
                        </a:rPr>
                        <a:t>Focus area</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6675" marR="66675" marT="0" marB="0"/>
                </a:tc>
                <a:tc>
                  <a:txBody>
                    <a:bodyPr/>
                    <a:lstStyle/>
                    <a:p>
                      <a:pPr algn="just">
                        <a:lnSpc>
                          <a:spcPct val="107000"/>
                        </a:lnSpc>
                        <a:spcAft>
                          <a:spcPts val="800"/>
                        </a:spcAft>
                      </a:pPr>
                      <a:r>
                        <a:rPr lang="en-GB" sz="1000">
                          <a:effectLst/>
                        </a:rPr>
                        <a:t>Key questions </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6675" marR="66675" marT="0" marB="0"/>
                </a:tc>
                <a:extLst>
                  <a:ext uri="{0D108BD9-81ED-4DB2-BD59-A6C34878D82A}">
                    <a16:rowId xmlns:a16="http://schemas.microsoft.com/office/drawing/2014/main" val="1919238295"/>
                  </a:ext>
                </a:extLst>
              </a:tr>
              <a:tr h="981075">
                <a:tc>
                  <a:txBody>
                    <a:bodyPr/>
                    <a:lstStyle/>
                    <a:p>
                      <a:pPr algn="just">
                        <a:lnSpc>
                          <a:spcPct val="107000"/>
                        </a:lnSpc>
                        <a:spcAft>
                          <a:spcPts val="800"/>
                        </a:spcAft>
                      </a:pPr>
                      <a:r>
                        <a:rPr lang="en-GB" sz="1000">
                          <a:effectLst/>
                        </a:rPr>
                        <a:t>Future planning and impact </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6675" marR="66675" marT="0" marB="0"/>
                </a:tc>
                <a:tc>
                  <a:txBody>
                    <a:bodyPr/>
                    <a:lstStyle/>
                    <a:p>
                      <a:pPr marL="342900" lvl="0" indent="-342900" algn="just">
                        <a:lnSpc>
                          <a:spcPct val="107000"/>
                        </a:lnSpc>
                        <a:buFont typeface="Symbol" panose="05050102010706020507" pitchFamily="18" charset="2"/>
                        <a:buChar char=""/>
                      </a:pPr>
                      <a:r>
                        <a:rPr lang="en-GB" sz="1000">
                          <a:effectLst/>
                        </a:rPr>
                        <a:t>What key enabling factors are important in the upcoming stages of your climate actions? How will they contribute to achieving long-term outcomes and impacts?  </a:t>
                      </a:r>
                      <a:endParaRPr lang="en-GB" sz="1200">
                        <a:effectLst/>
                      </a:endParaRPr>
                    </a:p>
                    <a:p>
                      <a:pPr marL="342900" lvl="0" indent="-342900" algn="just">
                        <a:lnSpc>
                          <a:spcPct val="107000"/>
                        </a:lnSpc>
                        <a:spcAft>
                          <a:spcPts val="800"/>
                        </a:spcAft>
                        <a:buFont typeface="Symbol" panose="05050102010706020507" pitchFamily="18" charset="2"/>
                        <a:buChar char=""/>
                      </a:pPr>
                      <a:r>
                        <a:rPr lang="en-US" sz="1000">
                          <a:effectLst/>
                        </a:rPr>
                        <a:t>What emerging needs have you identified that will require dedicated action during the next stages of your pilot’s implementation? </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6675" marR="66675" marT="0" marB="0"/>
                </a:tc>
                <a:extLst>
                  <a:ext uri="{0D108BD9-81ED-4DB2-BD59-A6C34878D82A}">
                    <a16:rowId xmlns:a16="http://schemas.microsoft.com/office/drawing/2014/main" val="292351356"/>
                  </a:ext>
                </a:extLst>
              </a:tr>
              <a:tr h="352425">
                <a:tc>
                  <a:txBody>
                    <a:bodyPr/>
                    <a:lstStyle/>
                    <a:p>
                      <a:pPr algn="just">
                        <a:lnSpc>
                          <a:spcPct val="107000"/>
                        </a:lnSpc>
                        <a:spcAft>
                          <a:spcPts val="800"/>
                        </a:spcAft>
                      </a:pPr>
                      <a:r>
                        <a:rPr lang="en-GB" sz="1000">
                          <a:effectLst/>
                        </a:rPr>
                        <a:t>Future opportunities </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6675" marR="66675" marT="0" marB="0"/>
                </a:tc>
                <a:tc>
                  <a:txBody>
                    <a:bodyPr/>
                    <a:lstStyle/>
                    <a:p>
                      <a:pPr marL="342900" lvl="0" indent="-342900" algn="just">
                        <a:lnSpc>
                          <a:spcPct val="107000"/>
                        </a:lnSpc>
                        <a:spcAft>
                          <a:spcPts val="800"/>
                        </a:spcAft>
                        <a:buFont typeface="Symbol" panose="05050102010706020507" pitchFamily="18" charset="2"/>
                        <a:buChar char=""/>
                      </a:pPr>
                      <a:r>
                        <a:rPr lang="en-US" sz="1000">
                          <a:effectLst/>
                        </a:rPr>
                        <a:t>What synergies or opportunities have you identified, either within your team or through external partnerships? </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6675" marR="66675" marT="0" marB="0"/>
                </a:tc>
                <a:extLst>
                  <a:ext uri="{0D108BD9-81ED-4DB2-BD59-A6C34878D82A}">
                    <a16:rowId xmlns:a16="http://schemas.microsoft.com/office/drawing/2014/main" val="1696093171"/>
                  </a:ext>
                </a:extLst>
              </a:tr>
              <a:tr h="352425">
                <a:tc>
                  <a:txBody>
                    <a:bodyPr/>
                    <a:lstStyle/>
                    <a:p>
                      <a:pPr algn="just">
                        <a:lnSpc>
                          <a:spcPct val="107000"/>
                        </a:lnSpc>
                        <a:spcAft>
                          <a:spcPts val="800"/>
                        </a:spcAft>
                      </a:pPr>
                      <a:r>
                        <a:rPr lang="en-GB" sz="1000">
                          <a:effectLst/>
                        </a:rPr>
                        <a:t>Problem-solving and risk management </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6675" marR="66675" marT="0" marB="0"/>
                </a:tc>
                <a:tc>
                  <a:txBody>
                    <a:bodyPr/>
                    <a:lstStyle/>
                    <a:p>
                      <a:pPr marL="342900" lvl="0" indent="-342900" algn="just">
                        <a:lnSpc>
                          <a:spcPct val="107000"/>
                        </a:lnSpc>
                        <a:spcAft>
                          <a:spcPts val="800"/>
                        </a:spcAft>
                        <a:buFont typeface="Symbol" panose="05050102010706020507" pitchFamily="18" charset="2"/>
                        <a:buChar char=""/>
                      </a:pPr>
                      <a:r>
                        <a:rPr lang="en-GB" sz="1000">
                          <a:effectLst/>
                        </a:rPr>
                        <a:t>How can your current understanding of the challenges help overcome barriers or risks?</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6675" marR="66675" marT="0" marB="0"/>
                </a:tc>
                <a:extLst>
                  <a:ext uri="{0D108BD9-81ED-4DB2-BD59-A6C34878D82A}">
                    <a16:rowId xmlns:a16="http://schemas.microsoft.com/office/drawing/2014/main" val="1501646820"/>
                  </a:ext>
                </a:extLst>
              </a:tr>
              <a:tr h="504825">
                <a:tc>
                  <a:txBody>
                    <a:bodyPr/>
                    <a:lstStyle/>
                    <a:p>
                      <a:pPr algn="just">
                        <a:lnSpc>
                          <a:spcPct val="107000"/>
                        </a:lnSpc>
                        <a:spcAft>
                          <a:spcPts val="800"/>
                        </a:spcAft>
                      </a:pPr>
                      <a:r>
                        <a:rPr lang="en-GB" sz="1000">
                          <a:effectLst/>
                        </a:rPr>
                        <a:t>Strategic alignment and policy integration</a:t>
                      </a:r>
                      <a:endParaRPr lang="en-GB" sz="1200">
                        <a:effectLst/>
                      </a:endParaRPr>
                    </a:p>
                    <a:p>
                      <a:pPr algn="just">
                        <a:lnSpc>
                          <a:spcPct val="107000"/>
                        </a:lnSpc>
                        <a:spcAft>
                          <a:spcPts val="800"/>
                        </a:spcAft>
                      </a:pPr>
                      <a:r>
                        <a:rPr lang="en-GB" sz="1000">
                          <a:effectLst/>
                        </a:rPr>
                        <a:t> </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6675" marR="66675" marT="0" marB="0"/>
                </a:tc>
                <a:tc>
                  <a:txBody>
                    <a:bodyPr/>
                    <a:lstStyle/>
                    <a:p>
                      <a:pPr marL="342900" lvl="0" indent="-342900" algn="just">
                        <a:lnSpc>
                          <a:spcPct val="107000"/>
                        </a:lnSpc>
                        <a:spcAft>
                          <a:spcPts val="800"/>
                        </a:spcAft>
                        <a:buFont typeface="Symbol" panose="05050102010706020507" pitchFamily="18" charset="2"/>
                        <a:buChar char=""/>
                      </a:pPr>
                      <a:r>
                        <a:rPr lang="en-US" sz="1000">
                          <a:effectLst/>
                        </a:rPr>
                        <a:t>How can the actions plan contribute to other policies and plans, perhaps at other levels of governance?</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6675" marR="66675" marT="0" marB="0"/>
                </a:tc>
                <a:extLst>
                  <a:ext uri="{0D108BD9-81ED-4DB2-BD59-A6C34878D82A}">
                    <a16:rowId xmlns:a16="http://schemas.microsoft.com/office/drawing/2014/main" val="3840573910"/>
                  </a:ext>
                </a:extLst>
              </a:tr>
            </a:tbl>
          </a:graphicData>
        </a:graphic>
      </p:graphicFrame>
      <p:sp>
        <p:nvSpPr>
          <p:cNvPr id="6" name="Rectangle 1">
            <a:extLst>
              <a:ext uri="{FF2B5EF4-FFF2-40B4-BE49-F238E27FC236}">
                <a16:creationId xmlns:a16="http://schemas.microsoft.com/office/drawing/2014/main" id="{49ADC441-911A-E526-1F5D-066251B5F734}"/>
              </a:ext>
            </a:extLst>
          </p:cNvPr>
          <p:cNvSpPr>
            <a:spLocks noChangeArrowheads="1"/>
          </p:cNvSpPr>
          <p:nvPr/>
        </p:nvSpPr>
        <p:spPr bwMode="auto">
          <a:xfrm>
            <a:off x="7176255" y="1881930"/>
            <a:ext cx="473567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accent4"/>
                </a:solidFill>
                <a:effectLst/>
                <a:latin typeface="Arial" panose="020B0604020202020204" pitchFamily="34" charset="0"/>
                <a:ea typeface="Calibri" panose="020F0502020204030204" pitchFamily="34" charset="0"/>
                <a:cs typeface="Arial" panose="020B0604020202020204" pitchFamily="34" charset="0"/>
              </a:rPr>
              <a:t>Table 2.2 -  Looking ahead</a:t>
            </a:r>
            <a:r>
              <a:rPr kumimoji="0" lang="en-GB" altLang="en-US" sz="1000" b="0" i="1" u="none" strike="noStrike" cap="none" normalizeH="0" baseline="0">
                <a:ln>
                  <a:noFill/>
                </a:ln>
                <a:solidFill>
                  <a:schemeClr val="accent4"/>
                </a:solidFill>
                <a:effectLst/>
                <a:latin typeface="Arial" panose="020B0604020202020204" pitchFamily="34" charset="0"/>
                <a:ea typeface="Arial" panose="020B0604020202020204" pitchFamily="34" charset="0"/>
                <a:cs typeface="Arial" panose="020B0604020202020204" pitchFamily="34" charset="0"/>
              </a:rPr>
              <a:t> </a:t>
            </a:r>
            <a:endParaRPr kumimoji="0" lang="en-GB" altLang="en-US" sz="1800" b="0" i="0" u="none" strike="noStrike" cap="none" normalizeH="0" baseline="0">
              <a:ln>
                <a:noFill/>
              </a:ln>
              <a:solidFill>
                <a:schemeClr val="accent4"/>
              </a:solidFill>
              <a:effectLst/>
              <a:latin typeface="Arial" panose="020B0604020202020204" pitchFamily="34" charset="0"/>
            </a:endParaRPr>
          </a:p>
        </p:txBody>
      </p:sp>
    </p:spTree>
    <p:extLst>
      <p:ext uri="{BB962C8B-B14F-4D97-AF65-F5344CB8AC3E}">
        <p14:creationId xmlns:p14="http://schemas.microsoft.com/office/powerpoint/2010/main" val="3595773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21F1F-C389-F70C-6F58-B6C69EAB9773}"/>
              </a:ext>
            </a:extLst>
          </p:cNvPr>
          <p:cNvSpPr>
            <a:spLocks noGrp="1"/>
          </p:cNvSpPr>
          <p:nvPr>
            <p:ph type="title"/>
          </p:nvPr>
        </p:nvSpPr>
        <p:spPr/>
        <p:txBody>
          <a:bodyPr>
            <a:normAutofit/>
          </a:bodyPr>
          <a:lstStyle/>
          <a:p>
            <a:r>
              <a:rPr lang="en-US">
                <a:latin typeface="Arial"/>
                <a:cs typeface="Arial"/>
              </a:rPr>
              <a:t>2. Accelerating climate action</a:t>
            </a:r>
            <a:br>
              <a:rPr lang="en-US" sz="3600">
                <a:latin typeface="Arial"/>
                <a:cs typeface="Arial"/>
              </a:rPr>
            </a:br>
            <a:r>
              <a:rPr lang="en-US" sz="2200">
                <a:solidFill>
                  <a:schemeClr val="accent1"/>
                </a:solidFill>
                <a:latin typeface="Arial"/>
                <a:cs typeface="Arial"/>
              </a:rPr>
              <a:t> 2.4 </a:t>
            </a:r>
            <a:r>
              <a:rPr lang="en-GB" sz="2200">
                <a:solidFill>
                  <a:schemeClr val="accent1"/>
                </a:solidFill>
                <a:latin typeface="Arial"/>
                <a:cs typeface="Arial"/>
              </a:rPr>
              <a:t>Strategy for residual emissions</a:t>
            </a:r>
            <a:endParaRPr lang="en-US">
              <a:solidFill>
                <a:schemeClr val="accent1"/>
              </a:solidFill>
            </a:endParaRPr>
          </a:p>
        </p:txBody>
      </p:sp>
      <p:sp>
        <p:nvSpPr>
          <p:cNvPr id="3" name="Content Placeholder 2">
            <a:extLst>
              <a:ext uri="{FF2B5EF4-FFF2-40B4-BE49-F238E27FC236}">
                <a16:creationId xmlns:a16="http://schemas.microsoft.com/office/drawing/2014/main" id="{764DE595-BC9E-8E02-B37E-506C4D3E721F}"/>
              </a:ext>
            </a:extLst>
          </p:cNvPr>
          <p:cNvSpPr>
            <a:spLocks noGrp="1"/>
          </p:cNvSpPr>
          <p:nvPr>
            <p:ph idx="1"/>
          </p:nvPr>
        </p:nvSpPr>
        <p:spPr>
          <a:xfrm>
            <a:off x="838200" y="1881930"/>
            <a:ext cx="6067425" cy="4118820"/>
          </a:xfrm>
        </p:spPr>
        <p:txBody>
          <a:bodyPr vert="horz" lIns="91440" tIns="45720" rIns="91440" bIns="45720" rtlCol="0" anchor="t">
            <a:noAutofit/>
          </a:bodyPr>
          <a:lstStyle/>
          <a:p>
            <a:pPr marL="0" indent="0" algn="just">
              <a:lnSpc>
                <a:spcPct val="107000"/>
              </a:lnSpc>
              <a:spcBef>
                <a:spcPts val="200"/>
              </a:spcBef>
              <a:spcAft>
                <a:spcPts val="1200"/>
              </a:spcAft>
              <a:buNone/>
            </a:pPr>
            <a:r>
              <a:rPr lang="en-GB" sz="1800">
                <a:latin typeface="Arial"/>
                <a:cs typeface="Arial"/>
              </a:rPr>
              <a:t>Since emission compensation will likely be required to reach net zero, cities should assess their anticipated residual emissions early and integrate a clear plan into their CCC Iteration. </a:t>
            </a:r>
            <a:endParaRPr lang="en-US"/>
          </a:p>
          <a:p>
            <a:pPr marL="0" indent="0" algn="just">
              <a:lnSpc>
                <a:spcPct val="107000"/>
              </a:lnSpc>
              <a:spcBef>
                <a:spcPts val="200"/>
              </a:spcBef>
              <a:spcAft>
                <a:spcPts val="1200"/>
              </a:spcAft>
              <a:buNone/>
            </a:pPr>
            <a:r>
              <a:rPr lang="en-GB" sz="1800">
                <a:latin typeface="Arial"/>
                <a:ea typeface="Yu Gothic Light"/>
                <a:cs typeface="Arial"/>
              </a:rPr>
              <a:t>Residual emissions can be addressed through:</a:t>
            </a:r>
            <a:endParaRPr lang="en-GB">
              <a:ea typeface="Yu Gothic Light"/>
            </a:endParaRPr>
          </a:p>
          <a:p>
            <a:pPr algn="just">
              <a:lnSpc>
                <a:spcPct val="107000"/>
              </a:lnSpc>
              <a:spcBef>
                <a:spcPts val="200"/>
              </a:spcBef>
              <a:spcAft>
                <a:spcPts val="1200"/>
              </a:spcAft>
            </a:pPr>
            <a:r>
              <a:rPr lang="en-GB" sz="1800">
                <a:latin typeface="Arial"/>
                <a:ea typeface="Yu Gothic Light"/>
                <a:cs typeface="Arial"/>
              </a:rPr>
              <a:t>Natural or technological carbon sinks within the city </a:t>
            </a:r>
            <a:endParaRPr lang="en-GB">
              <a:ea typeface="Yu Gothic Light"/>
            </a:endParaRPr>
          </a:p>
          <a:p>
            <a:pPr algn="just">
              <a:lnSpc>
                <a:spcPct val="107000"/>
              </a:lnSpc>
              <a:spcBef>
                <a:spcPts val="200"/>
              </a:spcBef>
              <a:spcAft>
                <a:spcPts val="1200"/>
              </a:spcAft>
            </a:pPr>
            <a:r>
              <a:rPr lang="en-GB" sz="1800">
                <a:latin typeface="Arial"/>
                <a:ea typeface="Yu Gothic Light"/>
                <a:cs typeface="Arial"/>
              </a:rPr>
              <a:t>Purchasing certified carbon credits from external sources that meet strict verification standards.</a:t>
            </a:r>
            <a:endParaRPr lang="en-GB">
              <a:ea typeface="Yu Gothic Light"/>
            </a:endParaRPr>
          </a:p>
          <a:p>
            <a:pPr algn="just">
              <a:lnSpc>
                <a:spcPct val="107000"/>
              </a:lnSpc>
              <a:spcBef>
                <a:spcPts val="200"/>
              </a:spcBef>
              <a:spcAft>
                <a:spcPts val="1200"/>
              </a:spcAft>
            </a:pPr>
            <a:endParaRPr lang="en-GB" sz="1800">
              <a:effectLst/>
              <a:latin typeface="Arial"/>
              <a:ea typeface="Yu Gothic Light" panose="020B0300000000000000" pitchFamily="34" charset="-128"/>
              <a:cs typeface="Arial"/>
            </a:endParaRPr>
          </a:p>
          <a:p>
            <a:pPr marL="0" indent="0" algn="just">
              <a:lnSpc>
                <a:spcPct val="107000"/>
              </a:lnSpc>
              <a:spcBef>
                <a:spcPts val="200"/>
              </a:spcBef>
              <a:spcAft>
                <a:spcPts val="1200"/>
              </a:spcAft>
              <a:buNone/>
            </a:pPr>
            <a:endParaRPr lang="en-GB" sz="1800">
              <a:latin typeface="Arial"/>
              <a:ea typeface="Yu Gothic Light" panose="020B0300000000000000" pitchFamily="34" charset="-128"/>
              <a:cs typeface="Arial"/>
            </a:endParaRPr>
          </a:p>
        </p:txBody>
      </p:sp>
      <p:sp>
        <p:nvSpPr>
          <p:cNvPr id="4" name="Content Placeholder 2">
            <a:extLst>
              <a:ext uri="{FF2B5EF4-FFF2-40B4-BE49-F238E27FC236}">
                <a16:creationId xmlns:a16="http://schemas.microsoft.com/office/drawing/2014/main" id="{A30752F7-4E1B-3B54-E919-544BFABE72ED}"/>
              </a:ext>
            </a:extLst>
          </p:cNvPr>
          <p:cNvSpPr txBox="1">
            <a:spLocks/>
          </p:cNvSpPr>
          <p:nvPr/>
        </p:nvSpPr>
        <p:spPr>
          <a:xfrm>
            <a:off x="7334250" y="1881930"/>
            <a:ext cx="4572201" cy="4118820"/>
          </a:xfrm>
          <a:prstGeom prst="rect">
            <a:avLst/>
          </a:prstGeom>
          <a:solidFill>
            <a:schemeClr val="accent1">
              <a:lumMod val="20000"/>
              <a:lumOff val="80000"/>
            </a:schemeClr>
          </a:solidFill>
          <a:ln w="28575">
            <a:solidFill>
              <a:schemeClr val="accent1"/>
            </a:solidFill>
            <a:prstDash val="dash"/>
          </a:ln>
        </p:spPr>
        <p:txBody>
          <a:bodyPr vert="horz" lIns="91440" tIns="45720" rIns="91440" bIns="45720" rtlCol="0" anchor="t">
            <a:noAutofit/>
          </a:bodyPr>
          <a:lstStyle>
            <a:lvl1pPr marL="457200" indent="-457200" algn="l" defTabSz="914400" rtl="0" eaLnBrk="1" latinLnBrk="0" hangingPunct="1">
              <a:lnSpc>
                <a:spcPct val="90000"/>
              </a:lnSpc>
              <a:spcBef>
                <a:spcPts val="1000"/>
              </a:spcBef>
              <a:buClr>
                <a:srgbClr val="B0D10E"/>
              </a:buClr>
              <a:buFont typeface="Arial" panose="020B0604020202020204" pitchFamily="34" charset="0"/>
              <a:buChar char="•"/>
              <a:defRPr sz="2800" kern="1200">
                <a:solidFill>
                  <a:srgbClr val="3D3D3D"/>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B0D10E"/>
              </a:buClr>
              <a:buFont typeface="Arial" panose="020B0604020202020204" pitchFamily="34" charset="0"/>
              <a:buChar char="•"/>
              <a:defRPr sz="2400" kern="1200">
                <a:solidFill>
                  <a:srgbClr val="3D3D3D"/>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B0D10E"/>
              </a:buClr>
              <a:buFont typeface="Arial" panose="020B0604020202020204" pitchFamily="34" charset="0"/>
              <a:buChar char="•"/>
              <a:defRPr sz="2000" kern="1200">
                <a:solidFill>
                  <a:srgbClr val="3D3D3D"/>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e-DE" sz="1800" b="1" u="sng" err="1">
                <a:solidFill>
                  <a:schemeClr val="tx2"/>
                </a:solidFill>
                <a:latin typeface="Arial"/>
                <a:ea typeface="Calibri"/>
                <a:cs typeface="Arial"/>
              </a:rPr>
              <a:t>Did</a:t>
            </a:r>
            <a:r>
              <a:rPr lang="de-DE" sz="1800" b="1" u="sng">
                <a:solidFill>
                  <a:schemeClr val="tx2"/>
                </a:solidFill>
                <a:latin typeface="Arial"/>
                <a:ea typeface="Calibri"/>
                <a:cs typeface="Arial"/>
              </a:rPr>
              <a:t> </a:t>
            </a:r>
            <a:r>
              <a:rPr lang="de-DE" sz="1800" b="1" u="sng" err="1">
                <a:solidFill>
                  <a:schemeClr val="tx2"/>
                </a:solidFill>
                <a:latin typeface="Arial"/>
                <a:ea typeface="Calibri"/>
                <a:cs typeface="Arial"/>
              </a:rPr>
              <a:t>you</a:t>
            </a:r>
            <a:r>
              <a:rPr lang="de-DE" sz="1800" b="1" u="sng">
                <a:solidFill>
                  <a:schemeClr val="tx2"/>
                </a:solidFill>
                <a:latin typeface="Arial"/>
                <a:ea typeface="Calibri"/>
                <a:cs typeface="Arial"/>
              </a:rPr>
              <a:t> </a:t>
            </a:r>
            <a:r>
              <a:rPr lang="de-DE" sz="1800" b="1" u="sng" err="1">
                <a:solidFill>
                  <a:schemeClr val="tx2"/>
                </a:solidFill>
                <a:latin typeface="Arial"/>
                <a:ea typeface="Calibri"/>
                <a:cs typeface="Arial"/>
              </a:rPr>
              <a:t>know</a:t>
            </a:r>
            <a:r>
              <a:rPr lang="de-DE" sz="1800" b="1" u="sng">
                <a:solidFill>
                  <a:schemeClr val="tx2"/>
                </a:solidFill>
                <a:latin typeface="Arial"/>
                <a:ea typeface="Calibri"/>
                <a:cs typeface="Arial"/>
              </a:rPr>
              <a:t>?</a:t>
            </a:r>
          </a:p>
          <a:p>
            <a:pPr marL="0" indent="0" algn="just">
              <a:lnSpc>
                <a:spcPct val="107000"/>
              </a:lnSpc>
              <a:spcAft>
                <a:spcPts val="800"/>
              </a:spcAft>
              <a:buNone/>
            </a:pPr>
            <a:r>
              <a:rPr lang="de-DE" sz="1200" b="1" err="1">
                <a:solidFill>
                  <a:schemeClr val="accent6"/>
                </a:solidFill>
                <a:latin typeface="Arial"/>
                <a:ea typeface="Calibri"/>
                <a:cs typeface="Arial"/>
              </a:rPr>
              <a:t>Ljubljana´s</a:t>
            </a:r>
            <a:r>
              <a:rPr lang="de-DE" sz="1200" b="1">
                <a:solidFill>
                  <a:schemeClr val="accent6"/>
                </a:solidFill>
                <a:latin typeface="Arial"/>
                <a:ea typeface="Calibri"/>
                <a:cs typeface="Arial"/>
              </a:rPr>
              <a:t> CCC</a:t>
            </a:r>
            <a:r>
              <a:rPr lang="de-DE" sz="1200">
                <a:solidFill>
                  <a:schemeClr val="tx2"/>
                </a:solidFill>
                <a:latin typeface="Arial"/>
                <a:ea typeface="Calibri"/>
                <a:cs typeface="Arial"/>
              </a:rPr>
              <a:t> </a:t>
            </a:r>
            <a:r>
              <a:rPr lang="de-DE" sz="1200" err="1">
                <a:solidFill>
                  <a:schemeClr val="tx2"/>
                </a:solidFill>
                <a:latin typeface="Arial"/>
                <a:ea typeface="Calibri"/>
                <a:cs typeface="Arial"/>
              </a:rPr>
              <a:t>is</a:t>
            </a:r>
            <a:r>
              <a:rPr lang="de-DE" sz="1200">
                <a:solidFill>
                  <a:schemeClr val="tx2"/>
                </a:solidFill>
                <a:latin typeface="Arial"/>
                <a:ea typeface="Calibri"/>
                <a:cs typeface="Arial"/>
              </a:rPr>
              <a:t> </a:t>
            </a:r>
            <a:r>
              <a:rPr lang="de-DE" sz="1200" err="1">
                <a:solidFill>
                  <a:schemeClr val="tx2"/>
                </a:solidFill>
                <a:latin typeface="Arial"/>
                <a:ea typeface="Calibri"/>
                <a:cs typeface="Arial"/>
              </a:rPr>
              <a:t>one</a:t>
            </a:r>
            <a:r>
              <a:rPr lang="de-DE" sz="1200">
                <a:solidFill>
                  <a:schemeClr val="tx2"/>
                </a:solidFill>
                <a:latin typeface="Arial"/>
                <a:ea typeface="Calibri"/>
                <a:cs typeface="Arial"/>
              </a:rPr>
              <a:t> </a:t>
            </a:r>
            <a:r>
              <a:rPr lang="de-DE" sz="1200" err="1">
                <a:solidFill>
                  <a:schemeClr val="tx2"/>
                </a:solidFill>
                <a:latin typeface="Arial"/>
                <a:ea typeface="Calibri"/>
                <a:cs typeface="Arial"/>
              </a:rPr>
              <a:t>that</a:t>
            </a:r>
            <a:r>
              <a:rPr lang="de-DE" sz="1200">
                <a:solidFill>
                  <a:schemeClr val="tx2"/>
                </a:solidFill>
                <a:latin typeface="Arial"/>
                <a:ea typeface="Calibri"/>
                <a:cs typeface="Arial"/>
              </a:rPr>
              <a:t> stands out </a:t>
            </a:r>
            <a:r>
              <a:rPr lang="de-DE" sz="1200" err="1">
                <a:solidFill>
                  <a:schemeClr val="tx2"/>
                </a:solidFill>
                <a:latin typeface="Arial"/>
                <a:ea typeface="Calibri"/>
                <a:cs typeface="Arial"/>
              </a:rPr>
              <a:t>for</a:t>
            </a:r>
            <a:r>
              <a:rPr lang="de-DE" sz="1200">
                <a:solidFill>
                  <a:schemeClr val="tx2"/>
                </a:solidFill>
                <a:latin typeface="Arial"/>
                <a:ea typeface="Calibri"/>
                <a:cs typeface="Arial"/>
              </a:rPr>
              <a:t> </a:t>
            </a:r>
            <a:r>
              <a:rPr lang="de-DE" sz="1200" err="1">
                <a:solidFill>
                  <a:schemeClr val="tx2"/>
                </a:solidFill>
                <a:latin typeface="Arial"/>
                <a:ea typeface="Calibri"/>
                <a:cs typeface="Arial"/>
              </a:rPr>
              <a:t>its</a:t>
            </a:r>
            <a:r>
              <a:rPr lang="de-DE" sz="1200">
                <a:solidFill>
                  <a:schemeClr val="tx2"/>
                </a:solidFill>
                <a:latin typeface="Arial"/>
                <a:ea typeface="Calibri"/>
                <a:cs typeface="Arial"/>
              </a:rPr>
              <a:t> </a:t>
            </a:r>
            <a:r>
              <a:rPr lang="de-DE" sz="1200" err="1">
                <a:solidFill>
                  <a:schemeClr val="tx2"/>
                </a:solidFill>
                <a:latin typeface="Arial"/>
                <a:ea typeface="Calibri"/>
                <a:cs typeface="Arial"/>
              </a:rPr>
              <a:t>clear</a:t>
            </a:r>
            <a:r>
              <a:rPr lang="de-DE" sz="1200">
                <a:solidFill>
                  <a:schemeClr val="tx2"/>
                </a:solidFill>
                <a:latin typeface="Arial"/>
                <a:ea typeface="Calibri"/>
                <a:cs typeface="Arial"/>
              </a:rPr>
              <a:t> </a:t>
            </a:r>
            <a:r>
              <a:rPr lang="de-DE" sz="1200" err="1">
                <a:solidFill>
                  <a:schemeClr val="tx2"/>
                </a:solidFill>
                <a:latin typeface="Arial"/>
                <a:ea typeface="Calibri"/>
                <a:cs typeface="Arial"/>
              </a:rPr>
              <a:t>strategy</a:t>
            </a:r>
            <a:r>
              <a:rPr lang="de-DE" sz="1200">
                <a:solidFill>
                  <a:schemeClr val="tx2"/>
                </a:solidFill>
                <a:latin typeface="Arial"/>
                <a:ea typeface="Calibri"/>
                <a:cs typeface="Arial"/>
              </a:rPr>
              <a:t> on residual </a:t>
            </a:r>
            <a:r>
              <a:rPr lang="de-DE" sz="1200" err="1">
                <a:solidFill>
                  <a:schemeClr val="tx2"/>
                </a:solidFill>
                <a:latin typeface="Arial"/>
                <a:ea typeface="Calibri"/>
                <a:cs typeface="Arial"/>
              </a:rPr>
              <a:t>emissions</a:t>
            </a:r>
            <a:r>
              <a:rPr lang="de-DE" sz="1200">
                <a:solidFill>
                  <a:schemeClr val="tx2"/>
                </a:solidFill>
                <a:latin typeface="Arial"/>
                <a:ea typeface="Calibri"/>
                <a:cs typeface="Arial"/>
              </a:rPr>
              <a:t> (</a:t>
            </a:r>
            <a:r>
              <a:rPr lang="de-DE" sz="1200" err="1">
                <a:solidFill>
                  <a:schemeClr val="tx2"/>
                </a:solidFill>
                <a:latin typeface="Arial"/>
                <a:ea typeface="Calibri"/>
                <a:cs typeface="Arial"/>
              </a:rPr>
              <a:t>the</a:t>
            </a:r>
            <a:r>
              <a:rPr lang="de-DE" sz="1200">
                <a:solidFill>
                  <a:schemeClr val="tx2"/>
                </a:solidFill>
                <a:latin typeface="Arial"/>
                <a:ea typeface="Calibri"/>
                <a:cs typeface="Arial"/>
              </a:rPr>
              <a:t> </a:t>
            </a:r>
            <a:r>
              <a:rPr lang="de-DE" sz="1200" err="1">
                <a:solidFill>
                  <a:schemeClr val="tx2"/>
                </a:solidFill>
                <a:latin typeface="Arial"/>
                <a:ea typeface="Calibri"/>
                <a:cs typeface="Arial"/>
              </a:rPr>
              <a:t>document</a:t>
            </a:r>
            <a:r>
              <a:rPr lang="de-DE" sz="1200">
                <a:solidFill>
                  <a:schemeClr val="tx2"/>
                </a:solidFill>
                <a:latin typeface="Arial"/>
                <a:ea typeface="Calibri"/>
                <a:cs typeface="Arial"/>
              </a:rPr>
              <a:t> </a:t>
            </a:r>
            <a:r>
              <a:rPr lang="de-DE" sz="1200" err="1">
                <a:solidFill>
                  <a:schemeClr val="tx2"/>
                </a:solidFill>
                <a:latin typeface="Arial"/>
                <a:ea typeface="Calibri"/>
                <a:cs typeface="Arial"/>
              </a:rPr>
              <a:t>can</a:t>
            </a:r>
            <a:r>
              <a:rPr lang="de-DE" sz="1200">
                <a:solidFill>
                  <a:schemeClr val="tx2"/>
                </a:solidFill>
                <a:latin typeface="Arial"/>
                <a:ea typeface="Calibri"/>
                <a:cs typeface="Arial"/>
              </a:rPr>
              <a:t> </a:t>
            </a:r>
            <a:r>
              <a:rPr lang="de-DE" sz="1200" err="1">
                <a:solidFill>
                  <a:schemeClr val="tx2"/>
                </a:solidFill>
                <a:latin typeface="Arial"/>
                <a:ea typeface="Calibri"/>
                <a:cs typeface="Arial"/>
              </a:rPr>
              <a:t>be</a:t>
            </a:r>
            <a:r>
              <a:rPr lang="de-DE" sz="1200">
                <a:solidFill>
                  <a:schemeClr val="tx2"/>
                </a:solidFill>
                <a:latin typeface="Arial"/>
                <a:ea typeface="Calibri"/>
                <a:cs typeface="Arial"/>
              </a:rPr>
              <a:t> </a:t>
            </a:r>
            <a:r>
              <a:rPr lang="de-DE" sz="1200" err="1">
                <a:solidFill>
                  <a:schemeClr val="tx2"/>
                </a:solidFill>
                <a:latin typeface="Arial"/>
                <a:ea typeface="Calibri"/>
                <a:cs typeface="Arial"/>
              </a:rPr>
              <a:t>consulted</a:t>
            </a:r>
            <a:r>
              <a:rPr lang="de-DE" sz="1200">
                <a:solidFill>
                  <a:schemeClr val="tx2"/>
                </a:solidFill>
                <a:latin typeface="Arial"/>
                <a:ea typeface="Calibri"/>
                <a:cs typeface="Arial"/>
              </a:rPr>
              <a:t> on </a:t>
            </a:r>
            <a:r>
              <a:rPr lang="de-DE" sz="1200" err="1">
                <a:solidFill>
                  <a:schemeClr val="tx2"/>
                </a:solidFill>
                <a:latin typeface="Arial"/>
                <a:ea typeface="Calibri"/>
                <a:cs typeface="Arial"/>
              </a:rPr>
              <a:t>the</a:t>
            </a:r>
            <a:r>
              <a:rPr lang="de-DE" sz="1200">
                <a:solidFill>
                  <a:schemeClr val="tx2"/>
                </a:solidFill>
                <a:latin typeface="Arial"/>
                <a:ea typeface="Calibri"/>
                <a:cs typeface="Arial"/>
              </a:rPr>
              <a:t> NZC </a:t>
            </a:r>
            <a:r>
              <a:rPr lang="de-DE" sz="1200" err="1">
                <a:solidFill>
                  <a:schemeClr val="tx2"/>
                </a:solidFill>
                <a:latin typeface="Arial"/>
                <a:ea typeface="Calibri"/>
                <a:cs typeface="Arial"/>
              </a:rPr>
              <a:t>portal</a:t>
            </a:r>
            <a:r>
              <a:rPr lang="de-DE" sz="1200">
                <a:solidFill>
                  <a:schemeClr val="tx2"/>
                </a:solidFill>
                <a:latin typeface="Arial"/>
                <a:ea typeface="Calibri"/>
                <a:cs typeface="Arial"/>
              </a:rPr>
              <a:t>). </a:t>
            </a:r>
            <a:r>
              <a:rPr lang="de-DE" sz="1200" err="1">
                <a:solidFill>
                  <a:schemeClr val="tx2"/>
                </a:solidFill>
                <a:latin typeface="Arial"/>
                <a:ea typeface="Calibri"/>
                <a:cs typeface="Arial"/>
              </a:rPr>
              <a:t>It</a:t>
            </a:r>
            <a:r>
              <a:rPr lang="de-DE" sz="1200">
                <a:solidFill>
                  <a:schemeClr val="tx2"/>
                </a:solidFill>
                <a:latin typeface="Arial"/>
                <a:ea typeface="Calibri"/>
                <a:cs typeface="Arial"/>
              </a:rPr>
              <a:t> </a:t>
            </a:r>
            <a:r>
              <a:rPr lang="de-DE" sz="1200" err="1">
                <a:solidFill>
                  <a:schemeClr val="tx2"/>
                </a:solidFill>
                <a:latin typeface="Arial"/>
                <a:ea typeface="Calibri"/>
                <a:cs typeface="Arial"/>
              </a:rPr>
              <a:t>estimates</a:t>
            </a:r>
            <a:r>
              <a:rPr lang="de-DE" sz="1200">
                <a:solidFill>
                  <a:schemeClr val="tx2"/>
                </a:solidFill>
                <a:latin typeface="Arial"/>
                <a:ea typeface="Calibri"/>
                <a:cs typeface="Arial"/>
              </a:rPr>
              <a:t> </a:t>
            </a:r>
            <a:r>
              <a:rPr lang="de-DE" sz="1200" err="1">
                <a:solidFill>
                  <a:schemeClr val="tx2"/>
                </a:solidFill>
                <a:latin typeface="Arial"/>
                <a:ea typeface="Calibri"/>
                <a:cs typeface="Arial"/>
              </a:rPr>
              <a:t>the</a:t>
            </a:r>
            <a:r>
              <a:rPr lang="de-DE" sz="1200">
                <a:solidFill>
                  <a:schemeClr val="tx2"/>
                </a:solidFill>
                <a:latin typeface="Arial"/>
                <a:ea typeface="Calibri"/>
                <a:cs typeface="Arial"/>
              </a:rPr>
              <a:t> residual </a:t>
            </a:r>
            <a:r>
              <a:rPr lang="de-DE" sz="1200" err="1">
                <a:solidFill>
                  <a:schemeClr val="tx2"/>
                </a:solidFill>
                <a:latin typeface="Arial"/>
                <a:ea typeface="Calibri"/>
                <a:cs typeface="Arial"/>
              </a:rPr>
              <a:t>emissions</a:t>
            </a:r>
            <a:r>
              <a:rPr lang="de-DE" sz="1200">
                <a:solidFill>
                  <a:schemeClr val="tx2"/>
                </a:solidFill>
                <a:latin typeface="Arial"/>
                <a:ea typeface="Calibri"/>
                <a:cs typeface="Arial"/>
              </a:rPr>
              <a:t> in </a:t>
            </a:r>
            <a:r>
              <a:rPr lang="de-DE" sz="1200" err="1">
                <a:solidFill>
                  <a:schemeClr val="tx2"/>
                </a:solidFill>
                <a:latin typeface="Arial"/>
                <a:ea typeface="Calibri"/>
                <a:cs typeface="Arial"/>
              </a:rPr>
              <a:t>each</a:t>
            </a:r>
            <a:r>
              <a:rPr lang="de-DE" sz="1200">
                <a:solidFill>
                  <a:schemeClr val="tx2"/>
                </a:solidFill>
                <a:latin typeface="Arial"/>
                <a:ea typeface="Calibri"/>
                <a:cs typeface="Arial"/>
              </a:rPr>
              <a:t> </a:t>
            </a:r>
            <a:r>
              <a:rPr lang="de-DE" sz="1200" err="1">
                <a:solidFill>
                  <a:schemeClr val="tx2"/>
                </a:solidFill>
                <a:latin typeface="Arial"/>
                <a:ea typeface="Calibri"/>
                <a:cs typeface="Arial"/>
              </a:rPr>
              <a:t>sector</a:t>
            </a:r>
            <a:r>
              <a:rPr lang="de-DE" sz="1200">
                <a:solidFill>
                  <a:schemeClr val="tx2"/>
                </a:solidFill>
                <a:latin typeface="Arial"/>
                <a:ea typeface="Calibri"/>
                <a:cs typeface="Arial"/>
              </a:rPr>
              <a:t> and </a:t>
            </a:r>
            <a:r>
              <a:rPr lang="de-DE" sz="1200" err="1">
                <a:solidFill>
                  <a:schemeClr val="tx2"/>
                </a:solidFill>
                <a:latin typeface="Arial"/>
                <a:ea typeface="Calibri"/>
                <a:cs typeface="Arial"/>
              </a:rPr>
              <a:t>provides</a:t>
            </a:r>
            <a:r>
              <a:rPr lang="de-DE" sz="1200">
                <a:solidFill>
                  <a:schemeClr val="tx2"/>
                </a:solidFill>
                <a:latin typeface="Arial"/>
                <a:ea typeface="Calibri"/>
                <a:cs typeface="Arial"/>
              </a:rPr>
              <a:t> </a:t>
            </a:r>
            <a:r>
              <a:rPr lang="de-DE" sz="1200" err="1">
                <a:solidFill>
                  <a:schemeClr val="tx2"/>
                </a:solidFill>
                <a:latin typeface="Arial"/>
                <a:ea typeface="Calibri"/>
                <a:cs typeface="Arial"/>
              </a:rPr>
              <a:t>clear</a:t>
            </a:r>
            <a:r>
              <a:rPr lang="de-DE" sz="1200">
                <a:solidFill>
                  <a:schemeClr val="tx2"/>
                </a:solidFill>
                <a:latin typeface="Arial"/>
                <a:ea typeface="Calibri"/>
                <a:cs typeface="Arial"/>
              </a:rPr>
              <a:t> </a:t>
            </a:r>
            <a:r>
              <a:rPr lang="de-DE" sz="1200" err="1">
                <a:solidFill>
                  <a:schemeClr val="tx2"/>
                </a:solidFill>
                <a:latin typeface="Arial"/>
                <a:ea typeface="Calibri"/>
                <a:cs typeface="Arial"/>
              </a:rPr>
              <a:t>explanations</a:t>
            </a:r>
            <a:r>
              <a:rPr lang="de-DE" sz="1200">
                <a:solidFill>
                  <a:schemeClr val="tx2"/>
                </a:solidFill>
                <a:latin typeface="Arial"/>
                <a:ea typeface="Calibri"/>
                <a:cs typeface="Arial"/>
              </a:rPr>
              <a:t> </a:t>
            </a:r>
            <a:r>
              <a:rPr lang="de-DE" sz="1200" err="1">
                <a:solidFill>
                  <a:schemeClr val="tx2"/>
                </a:solidFill>
                <a:latin typeface="Arial"/>
                <a:ea typeface="Calibri"/>
                <a:cs typeface="Arial"/>
              </a:rPr>
              <a:t>why</a:t>
            </a:r>
            <a:r>
              <a:rPr lang="de-DE" sz="1200">
                <a:solidFill>
                  <a:schemeClr val="tx2"/>
                </a:solidFill>
                <a:latin typeface="Arial"/>
                <a:ea typeface="Calibri"/>
                <a:cs typeface="Arial"/>
              </a:rPr>
              <a:t> </a:t>
            </a:r>
            <a:r>
              <a:rPr lang="de-DE" sz="1200" err="1">
                <a:solidFill>
                  <a:schemeClr val="tx2"/>
                </a:solidFill>
                <a:latin typeface="Arial"/>
                <a:ea typeface="Calibri"/>
                <a:cs typeface="Arial"/>
              </a:rPr>
              <a:t>these</a:t>
            </a:r>
            <a:r>
              <a:rPr lang="de-DE" sz="1200">
                <a:solidFill>
                  <a:schemeClr val="tx2"/>
                </a:solidFill>
                <a:latin typeface="Arial"/>
                <a:ea typeface="Calibri"/>
                <a:cs typeface="Arial"/>
              </a:rPr>
              <a:t> </a:t>
            </a:r>
            <a:r>
              <a:rPr lang="de-DE" sz="1200" err="1">
                <a:solidFill>
                  <a:schemeClr val="tx2"/>
                </a:solidFill>
                <a:latin typeface="Arial"/>
                <a:ea typeface="Calibri"/>
                <a:cs typeface="Arial"/>
              </a:rPr>
              <a:t>emissions</a:t>
            </a:r>
            <a:r>
              <a:rPr lang="de-DE" sz="1200">
                <a:solidFill>
                  <a:schemeClr val="tx2"/>
                </a:solidFill>
                <a:latin typeface="Arial"/>
                <a:ea typeface="Calibri"/>
                <a:cs typeface="Arial"/>
              </a:rPr>
              <a:t> </a:t>
            </a:r>
            <a:r>
              <a:rPr lang="de-DE" sz="1200" err="1">
                <a:solidFill>
                  <a:schemeClr val="tx2"/>
                </a:solidFill>
                <a:latin typeface="Arial"/>
                <a:ea typeface="Calibri"/>
                <a:cs typeface="Arial"/>
              </a:rPr>
              <a:t>cannot</a:t>
            </a:r>
            <a:r>
              <a:rPr lang="de-DE" sz="1200">
                <a:solidFill>
                  <a:schemeClr val="tx2"/>
                </a:solidFill>
                <a:latin typeface="Arial"/>
                <a:ea typeface="Calibri"/>
                <a:cs typeface="Arial"/>
              </a:rPr>
              <a:t> </a:t>
            </a:r>
            <a:r>
              <a:rPr lang="de-DE" sz="1200" err="1">
                <a:solidFill>
                  <a:schemeClr val="tx2"/>
                </a:solidFill>
                <a:latin typeface="Arial"/>
                <a:ea typeface="Calibri"/>
                <a:cs typeface="Arial"/>
              </a:rPr>
              <a:t>be</a:t>
            </a:r>
            <a:r>
              <a:rPr lang="de-DE" sz="1200">
                <a:solidFill>
                  <a:schemeClr val="tx2"/>
                </a:solidFill>
                <a:latin typeface="Arial"/>
                <a:ea typeface="Calibri"/>
                <a:cs typeface="Arial"/>
              </a:rPr>
              <a:t> </a:t>
            </a:r>
            <a:r>
              <a:rPr lang="de-DE" sz="1200" err="1">
                <a:solidFill>
                  <a:schemeClr val="tx2"/>
                </a:solidFill>
                <a:latin typeface="Arial"/>
                <a:ea typeface="Calibri"/>
                <a:cs typeface="Arial"/>
              </a:rPr>
              <a:t>reduced</a:t>
            </a:r>
            <a:r>
              <a:rPr lang="de-DE" sz="1200">
                <a:solidFill>
                  <a:schemeClr val="tx2"/>
                </a:solidFill>
                <a:latin typeface="Arial"/>
                <a:ea typeface="Calibri"/>
                <a:cs typeface="Arial"/>
              </a:rPr>
              <a:t> </a:t>
            </a:r>
            <a:r>
              <a:rPr lang="de-DE" sz="1200" err="1">
                <a:solidFill>
                  <a:schemeClr val="tx2"/>
                </a:solidFill>
                <a:latin typeface="Arial"/>
                <a:ea typeface="Calibri"/>
                <a:cs typeface="Arial"/>
              </a:rPr>
              <a:t>by</a:t>
            </a:r>
            <a:r>
              <a:rPr lang="de-DE" sz="1200">
                <a:solidFill>
                  <a:schemeClr val="tx2"/>
                </a:solidFill>
                <a:latin typeface="Arial"/>
                <a:ea typeface="Calibri"/>
                <a:cs typeface="Arial"/>
              </a:rPr>
              <a:t> 2030.  This </a:t>
            </a:r>
            <a:r>
              <a:rPr lang="de-DE" sz="1200" err="1">
                <a:solidFill>
                  <a:schemeClr val="tx2"/>
                </a:solidFill>
                <a:latin typeface="Arial"/>
                <a:ea typeface="Calibri"/>
                <a:cs typeface="Arial"/>
              </a:rPr>
              <a:t>information</a:t>
            </a:r>
            <a:r>
              <a:rPr lang="de-DE" sz="1200">
                <a:solidFill>
                  <a:schemeClr val="tx2"/>
                </a:solidFill>
                <a:latin typeface="Arial"/>
                <a:ea typeface="Calibri"/>
                <a:cs typeface="Arial"/>
              </a:rPr>
              <a:t> </a:t>
            </a:r>
            <a:r>
              <a:rPr lang="de-DE" sz="1200" err="1">
                <a:solidFill>
                  <a:schemeClr val="tx2"/>
                </a:solidFill>
                <a:latin typeface="Arial"/>
                <a:ea typeface="Calibri"/>
                <a:cs typeface="Arial"/>
              </a:rPr>
              <a:t>is</a:t>
            </a:r>
            <a:r>
              <a:rPr lang="de-DE" sz="1200">
                <a:solidFill>
                  <a:schemeClr val="tx2"/>
                </a:solidFill>
                <a:latin typeface="Arial"/>
                <a:ea typeface="Calibri"/>
                <a:cs typeface="Arial"/>
              </a:rPr>
              <a:t> </a:t>
            </a:r>
            <a:r>
              <a:rPr lang="de-DE" sz="1200" err="1">
                <a:solidFill>
                  <a:schemeClr val="tx2"/>
                </a:solidFill>
                <a:latin typeface="Arial"/>
                <a:ea typeface="Calibri"/>
                <a:cs typeface="Arial"/>
              </a:rPr>
              <a:t>complemented</a:t>
            </a:r>
            <a:r>
              <a:rPr lang="de-DE" sz="1200">
                <a:solidFill>
                  <a:schemeClr val="tx2"/>
                </a:solidFill>
                <a:latin typeface="Arial"/>
                <a:ea typeface="Calibri"/>
                <a:cs typeface="Arial"/>
              </a:rPr>
              <a:t> </a:t>
            </a:r>
            <a:r>
              <a:rPr lang="de-DE" sz="1200" err="1">
                <a:solidFill>
                  <a:schemeClr val="tx2"/>
                </a:solidFill>
                <a:latin typeface="Arial"/>
                <a:ea typeface="Calibri"/>
                <a:cs typeface="Arial"/>
              </a:rPr>
              <a:t>by</a:t>
            </a:r>
            <a:r>
              <a:rPr lang="de-DE" sz="1200">
                <a:solidFill>
                  <a:schemeClr val="tx2"/>
                </a:solidFill>
                <a:latin typeface="Arial"/>
                <a:ea typeface="Calibri"/>
                <a:cs typeface="Arial"/>
              </a:rPr>
              <a:t> an </a:t>
            </a:r>
            <a:r>
              <a:rPr lang="de-DE" sz="1200" err="1">
                <a:solidFill>
                  <a:schemeClr val="tx2"/>
                </a:solidFill>
                <a:latin typeface="Arial"/>
                <a:ea typeface="Calibri"/>
                <a:cs typeface="Arial"/>
              </a:rPr>
              <a:t>array</a:t>
            </a:r>
            <a:r>
              <a:rPr lang="de-DE" sz="1200">
                <a:solidFill>
                  <a:schemeClr val="tx2"/>
                </a:solidFill>
                <a:latin typeface="Arial"/>
                <a:ea typeface="Calibri"/>
                <a:cs typeface="Arial"/>
              </a:rPr>
              <a:t> </a:t>
            </a:r>
            <a:r>
              <a:rPr lang="de-DE" sz="1200" err="1">
                <a:solidFill>
                  <a:schemeClr val="tx2"/>
                </a:solidFill>
                <a:latin typeface="Arial"/>
                <a:ea typeface="Calibri"/>
                <a:cs typeface="Arial"/>
              </a:rPr>
              <a:t>of</a:t>
            </a:r>
            <a:r>
              <a:rPr lang="de-DE" sz="1200">
                <a:solidFill>
                  <a:schemeClr val="tx2"/>
                </a:solidFill>
                <a:latin typeface="Arial"/>
                <a:ea typeface="Calibri"/>
                <a:cs typeface="Arial"/>
              </a:rPr>
              <a:t> </a:t>
            </a:r>
            <a:r>
              <a:rPr lang="de-DE" sz="1200" err="1">
                <a:solidFill>
                  <a:schemeClr val="tx2"/>
                </a:solidFill>
                <a:latin typeface="Arial"/>
                <a:ea typeface="Calibri"/>
                <a:cs typeface="Arial"/>
              </a:rPr>
              <a:t>concrete</a:t>
            </a:r>
            <a:r>
              <a:rPr lang="de-DE" sz="1200">
                <a:solidFill>
                  <a:schemeClr val="tx2"/>
                </a:solidFill>
                <a:latin typeface="Arial"/>
                <a:ea typeface="Calibri"/>
                <a:cs typeface="Arial"/>
              </a:rPr>
              <a:t> </a:t>
            </a:r>
            <a:r>
              <a:rPr lang="de-DE" sz="1200" err="1">
                <a:solidFill>
                  <a:schemeClr val="tx2"/>
                </a:solidFill>
                <a:latin typeface="Arial"/>
                <a:ea typeface="Calibri"/>
                <a:cs typeface="Arial"/>
              </a:rPr>
              <a:t>measures</a:t>
            </a:r>
            <a:r>
              <a:rPr lang="de-DE" sz="1200">
                <a:solidFill>
                  <a:schemeClr val="tx2"/>
                </a:solidFill>
                <a:latin typeface="Arial"/>
                <a:ea typeface="Calibri"/>
                <a:cs typeface="Arial"/>
              </a:rPr>
              <a:t> </a:t>
            </a:r>
            <a:r>
              <a:rPr lang="de-DE" sz="1200" err="1">
                <a:solidFill>
                  <a:schemeClr val="tx2"/>
                </a:solidFill>
                <a:latin typeface="Arial"/>
                <a:ea typeface="Calibri"/>
                <a:cs typeface="Arial"/>
              </a:rPr>
              <a:t>to</a:t>
            </a:r>
            <a:r>
              <a:rPr lang="de-DE" sz="1200">
                <a:solidFill>
                  <a:schemeClr val="tx2"/>
                </a:solidFill>
                <a:latin typeface="Arial"/>
                <a:ea typeface="Calibri"/>
                <a:cs typeface="Arial"/>
              </a:rPr>
              <a:t> </a:t>
            </a:r>
            <a:r>
              <a:rPr lang="de-DE" sz="1200" err="1">
                <a:solidFill>
                  <a:schemeClr val="tx2"/>
                </a:solidFill>
                <a:latin typeface="Arial"/>
                <a:ea typeface="Calibri"/>
                <a:cs typeface="Arial"/>
              </a:rPr>
              <a:t>be</a:t>
            </a:r>
            <a:r>
              <a:rPr lang="de-DE" sz="1200">
                <a:solidFill>
                  <a:schemeClr val="tx2"/>
                </a:solidFill>
                <a:latin typeface="Arial"/>
                <a:ea typeface="Calibri"/>
                <a:cs typeface="Arial"/>
              </a:rPr>
              <a:t> </a:t>
            </a:r>
            <a:r>
              <a:rPr lang="de-DE" sz="1200" err="1">
                <a:solidFill>
                  <a:schemeClr val="tx2"/>
                </a:solidFill>
                <a:latin typeface="Arial"/>
                <a:ea typeface="Calibri"/>
                <a:cs typeface="Arial"/>
              </a:rPr>
              <a:t>implemented</a:t>
            </a:r>
            <a:r>
              <a:rPr lang="de-DE" sz="1200">
                <a:solidFill>
                  <a:schemeClr val="tx2"/>
                </a:solidFill>
                <a:latin typeface="Arial"/>
                <a:ea typeface="Calibri"/>
                <a:cs typeface="Arial"/>
              </a:rPr>
              <a:t>, </a:t>
            </a:r>
            <a:r>
              <a:rPr lang="de-DE" sz="1200" err="1">
                <a:solidFill>
                  <a:schemeClr val="tx2"/>
                </a:solidFill>
                <a:latin typeface="Arial"/>
                <a:ea typeface="Calibri"/>
                <a:cs typeface="Arial"/>
              </a:rPr>
              <a:t>including</a:t>
            </a:r>
            <a:r>
              <a:rPr lang="de-DE" sz="1200">
                <a:solidFill>
                  <a:schemeClr val="tx2"/>
                </a:solidFill>
                <a:latin typeface="Arial"/>
                <a:ea typeface="Calibri"/>
                <a:cs typeface="Arial"/>
              </a:rPr>
              <a:t> </a:t>
            </a:r>
            <a:r>
              <a:rPr lang="de-DE" sz="1200" err="1">
                <a:solidFill>
                  <a:schemeClr val="tx2"/>
                </a:solidFill>
                <a:latin typeface="Arial"/>
                <a:ea typeface="Calibri"/>
                <a:cs typeface="Arial"/>
              </a:rPr>
              <a:t>estimates</a:t>
            </a:r>
            <a:r>
              <a:rPr lang="de-DE" sz="1200">
                <a:solidFill>
                  <a:schemeClr val="tx2"/>
                </a:solidFill>
                <a:latin typeface="Arial"/>
                <a:ea typeface="Calibri"/>
                <a:cs typeface="Arial"/>
              </a:rPr>
              <a:t> </a:t>
            </a:r>
            <a:r>
              <a:rPr lang="de-DE" sz="1200" err="1">
                <a:solidFill>
                  <a:schemeClr val="tx2"/>
                </a:solidFill>
                <a:latin typeface="Arial"/>
                <a:ea typeface="Calibri"/>
                <a:cs typeface="Arial"/>
              </a:rPr>
              <a:t>of</a:t>
            </a:r>
            <a:r>
              <a:rPr lang="de-DE" sz="1200">
                <a:solidFill>
                  <a:schemeClr val="tx2"/>
                </a:solidFill>
                <a:latin typeface="Arial"/>
                <a:ea typeface="Calibri"/>
                <a:cs typeface="Arial"/>
              </a:rPr>
              <a:t> </a:t>
            </a:r>
            <a:r>
              <a:rPr lang="de-DE" sz="1200" err="1">
                <a:solidFill>
                  <a:schemeClr val="tx2"/>
                </a:solidFill>
                <a:latin typeface="Arial"/>
                <a:ea typeface="Calibri"/>
                <a:cs typeface="Arial"/>
              </a:rPr>
              <a:t>how</a:t>
            </a:r>
            <a:r>
              <a:rPr lang="de-DE" sz="1200">
                <a:solidFill>
                  <a:schemeClr val="tx2"/>
                </a:solidFill>
                <a:latin typeface="Arial"/>
                <a:ea typeface="Calibri"/>
                <a:cs typeface="Arial"/>
              </a:rPr>
              <a:t> </a:t>
            </a:r>
            <a:r>
              <a:rPr lang="de-DE" sz="1200" err="1">
                <a:solidFill>
                  <a:schemeClr val="tx2"/>
                </a:solidFill>
                <a:latin typeface="Arial"/>
                <a:ea typeface="Calibri"/>
                <a:cs typeface="Arial"/>
              </a:rPr>
              <a:t>much</a:t>
            </a:r>
            <a:r>
              <a:rPr lang="de-DE" sz="1200">
                <a:solidFill>
                  <a:schemeClr val="tx2"/>
                </a:solidFill>
                <a:latin typeface="Arial"/>
                <a:ea typeface="Calibri"/>
                <a:cs typeface="Arial"/>
              </a:rPr>
              <a:t> CO2 </a:t>
            </a:r>
            <a:r>
              <a:rPr lang="de-DE" sz="1200" err="1">
                <a:solidFill>
                  <a:schemeClr val="tx2"/>
                </a:solidFill>
                <a:latin typeface="Arial"/>
                <a:ea typeface="Calibri"/>
                <a:cs typeface="Arial"/>
              </a:rPr>
              <a:t>these</a:t>
            </a:r>
            <a:r>
              <a:rPr lang="de-DE" sz="1200">
                <a:solidFill>
                  <a:schemeClr val="tx2"/>
                </a:solidFill>
                <a:latin typeface="Arial"/>
                <a:ea typeface="Calibri"/>
                <a:cs typeface="Arial"/>
              </a:rPr>
              <a:t> </a:t>
            </a:r>
            <a:r>
              <a:rPr lang="de-DE" sz="1200" err="1">
                <a:solidFill>
                  <a:schemeClr val="tx2"/>
                </a:solidFill>
                <a:latin typeface="Arial"/>
                <a:ea typeface="Calibri"/>
                <a:cs typeface="Arial"/>
              </a:rPr>
              <a:t>measures</a:t>
            </a:r>
            <a:r>
              <a:rPr lang="de-DE" sz="1200">
                <a:solidFill>
                  <a:schemeClr val="tx2"/>
                </a:solidFill>
                <a:latin typeface="Arial"/>
                <a:ea typeface="Calibri"/>
                <a:cs typeface="Arial"/>
              </a:rPr>
              <a:t> </a:t>
            </a:r>
            <a:r>
              <a:rPr lang="de-DE" sz="1200" err="1">
                <a:solidFill>
                  <a:schemeClr val="tx2"/>
                </a:solidFill>
                <a:latin typeface="Arial"/>
                <a:ea typeface="Calibri"/>
                <a:cs typeface="Arial"/>
              </a:rPr>
              <a:t>could</a:t>
            </a:r>
            <a:r>
              <a:rPr lang="de-DE" sz="1200">
                <a:solidFill>
                  <a:schemeClr val="tx2"/>
                </a:solidFill>
                <a:latin typeface="Arial"/>
                <a:ea typeface="Calibri"/>
                <a:cs typeface="Arial"/>
              </a:rPr>
              <a:t> </a:t>
            </a:r>
            <a:r>
              <a:rPr lang="de-DE" sz="1200" err="1">
                <a:solidFill>
                  <a:schemeClr val="tx2"/>
                </a:solidFill>
                <a:latin typeface="Arial"/>
                <a:ea typeface="Calibri"/>
                <a:cs typeface="Arial"/>
              </a:rPr>
              <a:t>remove</a:t>
            </a:r>
            <a:r>
              <a:rPr lang="de-DE" sz="1200">
                <a:solidFill>
                  <a:schemeClr val="tx2"/>
                </a:solidFill>
                <a:latin typeface="Arial"/>
                <a:ea typeface="Calibri"/>
                <a:cs typeface="Arial"/>
              </a:rPr>
              <a:t>. The </a:t>
            </a:r>
            <a:r>
              <a:rPr lang="de-DE" sz="1200" err="1">
                <a:solidFill>
                  <a:schemeClr val="tx2"/>
                </a:solidFill>
                <a:latin typeface="Arial"/>
                <a:ea typeface="Calibri"/>
                <a:cs typeface="Arial"/>
              </a:rPr>
              <a:t>city</a:t>
            </a:r>
            <a:r>
              <a:rPr lang="de-DE" sz="1200">
                <a:solidFill>
                  <a:schemeClr val="tx2"/>
                </a:solidFill>
                <a:latin typeface="Arial"/>
                <a:ea typeface="Calibri"/>
                <a:cs typeface="Arial"/>
              </a:rPr>
              <a:t> also </a:t>
            </a:r>
            <a:r>
              <a:rPr lang="de-DE" sz="1200" err="1">
                <a:solidFill>
                  <a:schemeClr val="tx2"/>
                </a:solidFill>
                <a:latin typeface="Arial"/>
                <a:ea typeface="Calibri"/>
                <a:cs typeface="Arial"/>
              </a:rPr>
              <a:t>provides</a:t>
            </a:r>
            <a:r>
              <a:rPr lang="de-DE" sz="1200">
                <a:solidFill>
                  <a:schemeClr val="tx2"/>
                </a:solidFill>
                <a:latin typeface="Arial"/>
                <a:ea typeface="Calibri"/>
                <a:cs typeface="Arial"/>
              </a:rPr>
              <a:t> </a:t>
            </a:r>
            <a:r>
              <a:rPr lang="de-DE" sz="1200" err="1">
                <a:solidFill>
                  <a:schemeClr val="tx2"/>
                </a:solidFill>
                <a:latin typeface="Arial"/>
                <a:ea typeface="Calibri"/>
                <a:cs typeface="Arial"/>
              </a:rPr>
              <a:t>the</a:t>
            </a:r>
            <a:r>
              <a:rPr lang="de-DE" sz="1200">
                <a:solidFill>
                  <a:schemeClr val="tx2"/>
                </a:solidFill>
                <a:latin typeface="Arial"/>
                <a:ea typeface="Calibri"/>
                <a:cs typeface="Arial"/>
              </a:rPr>
              <a:t> </a:t>
            </a:r>
            <a:r>
              <a:rPr lang="de-DE" sz="1200" err="1">
                <a:solidFill>
                  <a:schemeClr val="tx2"/>
                </a:solidFill>
                <a:latin typeface="Arial"/>
                <a:ea typeface="Calibri"/>
                <a:cs typeface="Arial"/>
              </a:rPr>
              <a:t>cost</a:t>
            </a:r>
            <a:r>
              <a:rPr lang="de-DE" sz="1200">
                <a:solidFill>
                  <a:schemeClr val="tx2"/>
                </a:solidFill>
                <a:latin typeface="Arial"/>
                <a:ea typeface="Calibri"/>
                <a:cs typeface="Arial"/>
              </a:rPr>
              <a:t> </a:t>
            </a:r>
            <a:r>
              <a:rPr lang="de-DE" sz="1200" err="1">
                <a:solidFill>
                  <a:schemeClr val="tx2"/>
                </a:solidFill>
                <a:latin typeface="Arial"/>
                <a:ea typeface="Calibri"/>
                <a:cs typeface="Arial"/>
              </a:rPr>
              <a:t>estimates</a:t>
            </a:r>
            <a:r>
              <a:rPr lang="de-DE" sz="1200">
                <a:solidFill>
                  <a:schemeClr val="tx2"/>
                </a:solidFill>
                <a:latin typeface="Arial"/>
                <a:ea typeface="Calibri"/>
                <a:cs typeface="Arial"/>
              </a:rPr>
              <a:t> </a:t>
            </a:r>
            <a:r>
              <a:rPr lang="de-DE" sz="1200" err="1">
                <a:solidFill>
                  <a:schemeClr val="tx2"/>
                </a:solidFill>
                <a:latin typeface="Arial"/>
                <a:ea typeface="Calibri"/>
                <a:cs typeface="Arial"/>
              </a:rPr>
              <a:t>for</a:t>
            </a:r>
            <a:r>
              <a:rPr lang="de-DE" sz="1200">
                <a:solidFill>
                  <a:schemeClr val="tx2"/>
                </a:solidFill>
                <a:latin typeface="Arial"/>
                <a:ea typeface="Calibri"/>
                <a:cs typeface="Arial"/>
              </a:rPr>
              <a:t> </a:t>
            </a:r>
            <a:r>
              <a:rPr lang="de-DE" sz="1200" err="1">
                <a:solidFill>
                  <a:schemeClr val="tx2"/>
                </a:solidFill>
                <a:latin typeface="Arial"/>
                <a:ea typeface="Calibri"/>
                <a:cs typeface="Arial"/>
              </a:rPr>
              <a:t>these</a:t>
            </a:r>
            <a:r>
              <a:rPr lang="de-DE" sz="1200">
                <a:solidFill>
                  <a:schemeClr val="tx2"/>
                </a:solidFill>
                <a:latin typeface="Arial"/>
                <a:ea typeface="Calibri"/>
                <a:cs typeface="Arial"/>
              </a:rPr>
              <a:t> </a:t>
            </a:r>
            <a:r>
              <a:rPr lang="de-DE" sz="1200" err="1">
                <a:solidFill>
                  <a:schemeClr val="tx2"/>
                </a:solidFill>
                <a:latin typeface="Arial"/>
                <a:ea typeface="Calibri"/>
                <a:cs typeface="Arial"/>
              </a:rPr>
              <a:t>measures</a:t>
            </a:r>
            <a:r>
              <a:rPr lang="de-DE" sz="1200">
                <a:solidFill>
                  <a:schemeClr val="tx2"/>
                </a:solidFill>
                <a:latin typeface="Arial"/>
                <a:ea typeface="Calibri"/>
                <a:cs typeface="Arial"/>
              </a:rPr>
              <a:t>.</a:t>
            </a:r>
            <a:endParaRPr lang="de-DE">
              <a:solidFill>
                <a:schemeClr val="tx2"/>
              </a:solidFill>
              <a:latin typeface="Arial"/>
              <a:ea typeface="Calibri"/>
              <a:cs typeface="Arial"/>
            </a:endParaRPr>
          </a:p>
          <a:p>
            <a:pPr marL="180975" indent="-180975" algn="just">
              <a:lnSpc>
                <a:spcPct val="107000"/>
              </a:lnSpc>
              <a:spcAft>
                <a:spcPts val="800"/>
              </a:spcAft>
            </a:pPr>
            <a:endParaRPr lang="de-DE" sz="1200">
              <a:solidFill>
                <a:schemeClr val="tx2"/>
              </a:solidFill>
              <a:ea typeface="Calibri" panose="020F0502020204030204" pitchFamily="34" charset="0"/>
            </a:endParaRPr>
          </a:p>
          <a:p>
            <a:pPr marL="0" indent="0">
              <a:buFont typeface="Arial" panose="020B0604020202020204" pitchFamily="34" charset="0"/>
              <a:buNone/>
            </a:pPr>
            <a:r>
              <a:rPr lang="de-DE" sz="1800" b="1" u="sng">
                <a:solidFill>
                  <a:schemeClr val="tx2"/>
                </a:solidFill>
                <a:latin typeface="Arial"/>
                <a:ea typeface="Calibri"/>
                <a:cs typeface="Arial"/>
              </a:rPr>
              <a:t>Further </a:t>
            </a:r>
            <a:r>
              <a:rPr lang="de-DE" sz="1800" b="1" u="sng" err="1">
                <a:solidFill>
                  <a:schemeClr val="tx2"/>
                </a:solidFill>
                <a:latin typeface="Arial"/>
                <a:ea typeface="Calibri"/>
                <a:cs typeface="Arial"/>
              </a:rPr>
              <a:t>readings</a:t>
            </a:r>
            <a:endParaRPr lang="en-US" sz="1800" b="1" u="sng" err="1">
              <a:solidFill>
                <a:schemeClr val="tx2"/>
              </a:solidFill>
              <a:latin typeface="Arial"/>
              <a:ea typeface="Calibri"/>
              <a:cs typeface="Arial"/>
            </a:endParaRPr>
          </a:p>
          <a:p>
            <a:r>
              <a:rPr lang="en-GB" sz="1200" u="sng">
                <a:solidFill>
                  <a:srgbClr val="00689D"/>
                </a:solidFill>
                <a:latin typeface="Arial"/>
                <a:cs typeface="Arial"/>
                <a:hlinkClick r:id="rId3"/>
              </a:rPr>
              <a:t>Carbon Removals and Carbon Farming</a:t>
            </a:r>
            <a:endParaRPr lang="en-GB" sz="1200" b="1"/>
          </a:p>
        </p:txBody>
      </p:sp>
    </p:spTree>
    <p:extLst>
      <p:ext uri="{BB962C8B-B14F-4D97-AF65-F5344CB8AC3E}">
        <p14:creationId xmlns:p14="http://schemas.microsoft.com/office/powerpoint/2010/main" val="3920534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21F1F-C389-F70C-6F58-B6C69EAB9773}"/>
              </a:ext>
            </a:extLst>
          </p:cNvPr>
          <p:cNvSpPr>
            <a:spLocks noGrp="1"/>
          </p:cNvSpPr>
          <p:nvPr>
            <p:ph type="title"/>
          </p:nvPr>
        </p:nvSpPr>
        <p:spPr/>
        <p:txBody>
          <a:bodyPr>
            <a:normAutofit/>
          </a:bodyPr>
          <a:lstStyle/>
          <a:p>
            <a:r>
              <a:rPr lang="en-US">
                <a:latin typeface="Arial"/>
                <a:cs typeface="Arial"/>
              </a:rPr>
              <a:t>2. Accelerating climate action</a:t>
            </a:r>
            <a:br>
              <a:rPr lang="en-US" sz="3600">
                <a:latin typeface="Arial"/>
                <a:cs typeface="Arial"/>
              </a:rPr>
            </a:br>
            <a:r>
              <a:rPr lang="en-US" sz="2200">
                <a:solidFill>
                  <a:schemeClr val="accent1"/>
                </a:solidFill>
                <a:latin typeface="Arial"/>
                <a:cs typeface="Arial"/>
              </a:rPr>
              <a:t> 2.5 </a:t>
            </a:r>
            <a:r>
              <a:rPr lang="en-GB" sz="2200">
                <a:solidFill>
                  <a:schemeClr val="accent1"/>
                </a:solidFill>
                <a:latin typeface="Arial"/>
                <a:cs typeface="Arial"/>
              </a:rPr>
              <a:t>Indicators and co-benefits</a:t>
            </a:r>
            <a:endParaRPr lang="en-US">
              <a:solidFill>
                <a:schemeClr val="accent1"/>
              </a:solidFill>
            </a:endParaRPr>
          </a:p>
        </p:txBody>
      </p:sp>
      <p:sp>
        <p:nvSpPr>
          <p:cNvPr id="3" name="Content Placeholder 2">
            <a:extLst>
              <a:ext uri="{FF2B5EF4-FFF2-40B4-BE49-F238E27FC236}">
                <a16:creationId xmlns:a16="http://schemas.microsoft.com/office/drawing/2014/main" id="{764DE595-BC9E-8E02-B37E-506C4D3E721F}"/>
              </a:ext>
            </a:extLst>
          </p:cNvPr>
          <p:cNvSpPr>
            <a:spLocks noGrp="1"/>
          </p:cNvSpPr>
          <p:nvPr>
            <p:ph idx="1"/>
          </p:nvPr>
        </p:nvSpPr>
        <p:spPr>
          <a:xfrm>
            <a:off x="838200" y="1881930"/>
            <a:ext cx="6067425" cy="4118820"/>
          </a:xfrm>
        </p:spPr>
        <p:txBody>
          <a:bodyPr vert="horz" lIns="91440" tIns="45720" rIns="91440" bIns="45720" rtlCol="0" anchor="t">
            <a:noAutofit/>
          </a:bodyPr>
          <a:lstStyle/>
          <a:p>
            <a:pPr marL="0" indent="0" algn="just">
              <a:lnSpc>
                <a:spcPct val="107000"/>
              </a:lnSpc>
              <a:spcBef>
                <a:spcPts val="200"/>
              </a:spcBef>
              <a:spcAft>
                <a:spcPts val="1200"/>
              </a:spcAft>
              <a:buNone/>
            </a:pPr>
            <a:r>
              <a:rPr lang="en-GB" sz="1800">
                <a:latin typeface="Arial"/>
                <a:cs typeface="Arial"/>
              </a:rPr>
              <a:t>To ensure effective climate action, cities must regularly assess whether they are on track to meet their targets and whether their indicators accurately reflect progress. Choosing and monitoring </a:t>
            </a:r>
            <a:r>
              <a:rPr lang="en-GB" sz="1800" b="1">
                <a:latin typeface="Arial"/>
                <a:cs typeface="Arial"/>
              </a:rPr>
              <a:t>effective indicators</a:t>
            </a:r>
            <a:r>
              <a:rPr lang="en-GB" sz="1800">
                <a:latin typeface="Arial"/>
                <a:cs typeface="Arial"/>
              </a:rPr>
              <a:t> plays a key role in capturing and sharing progress.</a:t>
            </a:r>
          </a:p>
          <a:p>
            <a:pPr marL="0" indent="0" algn="just">
              <a:lnSpc>
                <a:spcPct val="107000"/>
              </a:lnSpc>
              <a:spcBef>
                <a:spcPts val="200"/>
              </a:spcBef>
              <a:spcAft>
                <a:spcPts val="1200"/>
              </a:spcAft>
              <a:buNone/>
            </a:pPr>
            <a:r>
              <a:rPr lang="en-GB" sz="1800">
                <a:latin typeface="Arial"/>
                <a:cs typeface="Arial"/>
              </a:rPr>
              <a:t>Cities are increasingly finding </a:t>
            </a:r>
            <a:r>
              <a:rPr lang="en-GB" sz="1800" b="1">
                <a:latin typeface="Arial"/>
                <a:cs typeface="Arial"/>
              </a:rPr>
              <a:t>political and financial value</a:t>
            </a:r>
            <a:r>
              <a:rPr lang="en-GB" sz="1800">
                <a:latin typeface="Arial"/>
                <a:cs typeface="Arial"/>
              </a:rPr>
              <a:t> in measuring and communicating co-benefits of climate actions.</a:t>
            </a:r>
            <a:endParaRPr lang="en-GB"/>
          </a:p>
          <a:p>
            <a:pPr marL="0" indent="0" algn="just">
              <a:lnSpc>
                <a:spcPct val="107000"/>
              </a:lnSpc>
              <a:spcBef>
                <a:spcPts val="200"/>
              </a:spcBef>
              <a:spcAft>
                <a:spcPts val="1200"/>
              </a:spcAft>
              <a:buNone/>
            </a:pPr>
            <a:r>
              <a:rPr lang="en-GB" sz="1800">
                <a:latin typeface="Arial"/>
                <a:cs typeface="Arial"/>
              </a:rPr>
              <a:t>These indicators should be part of a </a:t>
            </a:r>
            <a:r>
              <a:rPr lang="en-GB" sz="1800" b="1">
                <a:latin typeface="Arial"/>
                <a:cs typeface="Arial"/>
              </a:rPr>
              <a:t>broader MEL system</a:t>
            </a:r>
            <a:r>
              <a:rPr lang="en-GB" sz="1800">
                <a:latin typeface="Arial"/>
                <a:cs typeface="Arial"/>
              </a:rPr>
              <a:t>, with successful cities developing systems that support organisational learning, capacity building, and strategic adaptation. </a:t>
            </a:r>
            <a:endParaRPr lang="en-GB" sz="1800"/>
          </a:p>
          <a:p>
            <a:pPr marL="285750" indent="-285750" algn="just">
              <a:lnSpc>
                <a:spcPct val="107000"/>
              </a:lnSpc>
              <a:spcBef>
                <a:spcPts val="200"/>
              </a:spcBef>
              <a:spcAft>
                <a:spcPts val="1200"/>
              </a:spcAft>
            </a:pPr>
            <a:endParaRPr lang="en-GB" sz="1800"/>
          </a:p>
        </p:txBody>
      </p:sp>
      <p:sp>
        <p:nvSpPr>
          <p:cNvPr id="4" name="Content Placeholder 2">
            <a:extLst>
              <a:ext uri="{FF2B5EF4-FFF2-40B4-BE49-F238E27FC236}">
                <a16:creationId xmlns:a16="http://schemas.microsoft.com/office/drawing/2014/main" id="{A30752F7-4E1B-3B54-E919-544BFABE72ED}"/>
              </a:ext>
            </a:extLst>
          </p:cNvPr>
          <p:cNvSpPr txBox="1">
            <a:spLocks/>
          </p:cNvSpPr>
          <p:nvPr/>
        </p:nvSpPr>
        <p:spPr>
          <a:xfrm>
            <a:off x="7334250" y="1881930"/>
            <a:ext cx="4572201" cy="4118820"/>
          </a:xfrm>
          <a:prstGeom prst="rect">
            <a:avLst/>
          </a:prstGeom>
          <a:solidFill>
            <a:schemeClr val="accent1">
              <a:lumMod val="20000"/>
              <a:lumOff val="80000"/>
            </a:schemeClr>
          </a:solidFill>
          <a:ln w="28575">
            <a:solidFill>
              <a:schemeClr val="accent1"/>
            </a:solidFill>
            <a:prstDash val="dash"/>
          </a:ln>
        </p:spPr>
        <p:txBody>
          <a:bodyPr vert="horz" lIns="91440" tIns="45720" rIns="91440" bIns="45720" rtlCol="0" anchor="t">
            <a:noAutofit/>
          </a:bodyPr>
          <a:lstStyle>
            <a:lvl1pPr marL="457200" indent="-457200" algn="l" defTabSz="914400" rtl="0" eaLnBrk="1" latinLnBrk="0" hangingPunct="1">
              <a:lnSpc>
                <a:spcPct val="90000"/>
              </a:lnSpc>
              <a:spcBef>
                <a:spcPts val="1000"/>
              </a:spcBef>
              <a:buClr>
                <a:srgbClr val="B0D10E"/>
              </a:buClr>
              <a:buFont typeface="Arial" panose="020B0604020202020204" pitchFamily="34" charset="0"/>
              <a:buChar char="•"/>
              <a:defRPr sz="2800" kern="1200">
                <a:solidFill>
                  <a:srgbClr val="3D3D3D"/>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B0D10E"/>
              </a:buClr>
              <a:buFont typeface="Arial" panose="020B0604020202020204" pitchFamily="34" charset="0"/>
              <a:buChar char="•"/>
              <a:defRPr sz="2400" kern="1200">
                <a:solidFill>
                  <a:srgbClr val="3D3D3D"/>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B0D10E"/>
              </a:buClr>
              <a:buFont typeface="Arial" panose="020B0604020202020204" pitchFamily="34" charset="0"/>
              <a:buChar char="•"/>
              <a:defRPr sz="2000" kern="1200">
                <a:solidFill>
                  <a:srgbClr val="3D3D3D"/>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e-DE" sz="1800" b="1" u="sng">
                <a:solidFill>
                  <a:schemeClr val="tx2"/>
                </a:solidFill>
                <a:latin typeface="Arial"/>
                <a:ea typeface="Calibri"/>
                <a:cs typeface="Arial"/>
              </a:rPr>
              <a:t>Did you know?</a:t>
            </a:r>
          </a:p>
          <a:p>
            <a:pPr marL="0" indent="0" algn="just">
              <a:lnSpc>
                <a:spcPct val="107000"/>
              </a:lnSpc>
              <a:spcAft>
                <a:spcPts val="800"/>
              </a:spcAft>
              <a:buNone/>
            </a:pPr>
            <a:r>
              <a:rPr lang="de-DE" sz="1200" b="1">
                <a:solidFill>
                  <a:schemeClr val="accent6"/>
                </a:solidFill>
                <a:latin typeface="Arial"/>
                <a:ea typeface="Calibri"/>
                <a:cs typeface="Arial"/>
              </a:rPr>
              <a:t>Leuven </a:t>
            </a:r>
            <a:r>
              <a:rPr lang="de-DE" sz="1200">
                <a:solidFill>
                  <a:schemeClr val="tx2"/>
                </a:solidFill>
                <a:latin typeface="Arial"/>
                <a:ea typeface="Calibri"/>
                <a:cs typeface="Arial"/>
              </a:rPr>
              <a:t>is developing an innovative impact framework to better understand and quantify the co-impacts of its climate breakthrough projects across all emission domains. Where possible, these co-impacts—such as improved health, reduced flooding, or increased well-being—are expressed in monetary terms to complement financial business cases. The early version of the framework includes selected indicators and automated calculation methods, tested on a small set of projects, and received positive feedback from financial stakeholders.</a:t>
            </a:r>
            <a:endParaRPr lang="de-DE" sz="1200" b="1" u="sng">
              <a:solidFill>
                <a:schemeClr val="tx2"/>
              </a:solidFill>
              <a:latin typeface="Arial"/>
              <a:ea typeface="Calibri"/>
              <a:cs typeface="Arial"/>
            </a:endParaRPr>
          </a:p>
          <a:p>
            <a:pPr marL="0" indent="0">
              <a:buFont typeface="Arial" panose="020B0604020202020204" pitchFamily="34" charset="0"/>
              <a:buNone/>
            </a:pPr>
            <a:r>
              <a:rPr lang="de-DE" sz="1800" b="1" u="sng">
                <a:solidFill>
                  <a:schemeClr val="tx2"/>
                </a:solidFill>
                <a:latin typeface="Arial"/>
                <a:ea typeface="Calibri"/>
                <a:cs typeface="Arial"/>
              </a:rPr>
              <a:t>Further readings</a:t>
            </a:r>
            <a:endParaRPr lang="en-US" sz="1800" b="1" u="sng">
              <a:solidFill>
                <a:schemeClr val="tx2"/>
              </a:solidFill>
              <a:latin typeface="Arial"/>
              <a:ea typeface="Calibri"/>
              <a:cs typeface="Arial"/>
            </a:endParaRPr>
          </a:p>
          <a:p>
            <a:r>
              <a:rPr lang="en-GB" sz="1200" u="sng">
                <a:solidFill>
                  <a:srgbClr val="00689D"/>
                </a:solidFill>
                <a:latin typeface="Arial"/>
                <a:cs typeface="Arial"/>
                <a:hlinkClick r:id="rId3"/>
              </a:rPr>
              <a:t>NZC Comprehensive Indicator Framework</a:t>
            </a:r>
          </a:p>
          <a:p>
            <a:r>
              <a:rPr lang="en-GB" sz="1200" u="sng">
                <a:solidFill>
                  <a:srgbClr val="00689D"/>
                </a:solidFill>
                <a:latin typeface="Arial"/>
                <a:cs typeface="Arial"/>
                <a:hlinkClick r:id="rId4"/>
              </a:rPr>
              <a:t>Methodologies and Tools for GHG &amp; Economic Accounting</a:t>
            </a:r>
            <a:endParaRPr lang="en-GB" sz="1200" u="sng">
              <a:solidFill>
                <a:srgbClr val="00689D"/>
              </a:solidFill>
              <a:latin typeface="Arial"/>
              <a:cs typeface="Arial"/>
            </a:endParaRPr>
          </a:p>
          <a:p>
            <a:endParaRPr lang="en-GB" sz="1200" u="sng">
              <a:solidFill>
                <a:srgbClr val="00689D"/>
              </a:solidFill>
              <a:latin typeface="Arial"/>
              <a:cs typeface="Arial"/>
            </a:endParaRPr>
          </a:p>
        </p:txBody>
      </p:sp>
    </p:spTree>
    <p:extLst>
      <p:ext uri="{BB962C8B-B14F-4D97-AF65-F5344CB8AC3E}">
        <p14:creationId xmlns:p14="http://schemas.microsoft.com/office/powerpoint/2010/main" val="41874544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21F1F-C389-F70C-6F58-B6C69EAB9773}"/>
              </a:ext>
            </a:extLst>
          </p:cNvPr>
          <p:cNvSpPr>
            <a:spLocks noGrp="1"/>
          </p:cNvSpPr>
          <p:nvPr>
            <p:ph type="title"/>
          </p:nvPr>
        </p:nvSpPr>
        <p:spPr/>
        <p:txBody>
          <a:bodyPr>
            <a:normAutofit/>
          </a:bodyPr>
          <a:lstStyle/>
          <a:p>
            <a:r>
              <a:rPr lang="en-US">
                <a:latin typeface="Arial"/>
                <a:cs typeface="Arial"/>
              </a:rPr>
              <a:t>2. Accelerating climate action</a:t>
            </a:r>
            <a:br>
              <a:rPr lang="en-US" sz="3600">
                <a:latin typeface="Arial"/>
                <a:cs typeface="Arial"/>
              </a:rPr>
            </a:br>
            <a:r>
              <a:rPr lang="en-US" sz="2200">
                <a:solidFill>
                  <a:schemeClr val="accent1"/>
                </a:solidFill>
                <a:latin typeface="Arial"/>
                <a:cs typeface="Arial"/>
              </a:rPr>
              <a:t> 2.6 </a:t>
            </a:r>
            <a:r>
              <a:rPr lang="en-GB" sz="2200">
                <a:solidFill>
                  <a:schemeClr val="accent1"/>
                </a:solidFill>
                <a:latin typeface="Arial"/>
                <a:cs typeface="Arial"/>
              </a:rPr>
              <a:t>Governance innovation interventions</a:t>
            </a:r>
            <a:endParaRPr lang="en-US">
              <a:solidFill>
                <a:schemeClr val="accent1"/>
              </a:solidFill>
            </a:endParaRPr>
          </a:p>
        </p:txBody>
      </p:sp>
      <p:sp>
        <p:nvSpPr>
          <p:cNvPr id="3" name="Content Placeholder 2">
            <a:extLst>
              <a:ext uri="{FF2B5EF4-FFF2-40B4-BE49-F238E27FC236}">
                <a16:creationId xmlns:a16="http://schemas.microsoft.com/office/drawing/2014/main" id="{764DE595-BC9E-8E02-B37E-506C4D3E721F}"/>
              </a:ext>
            </a:extLst>
          </p:cNvPr>
          <p:cNvSpPr>
            <a:spLocks noGrp="1"/>
          </p:cNvSpPr>
          <p:nvPr>
            <p:ph idx="1"/>
          </p:nvPr>
        </p:nvSpPr>
        <p:spPr>
          <a:xfrm>
            <a:off x="838200" y="1881930"/>
            <a:ext cx="6067425" cy="4118820"/>
          </a:xfrm>
        </p:spPr>
        <p:txBody>
          <a:bodyPr>
            <a:noAutofit/>
          </a:bodyPr>
          <a:lstStyle/>
          <a:p>
            <a:pPr marL="0" indent="0" algn="just">
              <a:lnSpc>
                <a:spcPct val="107000"/>
              </a:lnSpc>
              <a:spcBef>
                <a:spcPts val="200"/>
              </a:spcBef>
              <a:spcAft>
                <a:spcPts val="1200"/>
              </a:spcAft>
              <a:buNone/>
            </a:pPr>
            <a:r>
              <a:rPr lang="de-DE" sz="1800">
                <a:solidFill>
                  <a:schemeClr val="tx1"/>
                </a:solidFill>
                <a:effectLst/>
                <a:ea typeface="Yu Gothic Light" panose="020B0300000000000000" pitchFamily="34" charset="-128"/>
              </a:rPr>
              <a:t>As cities go through their CCC  iteration, they might want to showcase </a:t>
            </a:r>
            <a:r>
              <a:rPr lang="de-DE" sz="1800">
                <a:solidFill>
                  <a:schemeClr val="tx1"/>
                </a:solidFill>
                <a:ea typeface="Yu Gothic Light" panose="020B0300000000000000" pitchFamily="34" charset="-128"/>
              </a:rPr>
              <a:t>changes in their governance and policy approaches. </a:t>
            </a:r>
          </a:p>
          <a:p>
            <a:pPr algn="just">
              <a:lnSpc>
                <a:spcPct val="107000"/>
              </a:lnSpc>
              <a:spcBef>
                <a:spcPts val="200"/>
              </a:spcBef>
              <a:spcAft>
                <a:spcPts val="1200"/>
              </a:spcAft>
            </a:pPr>
            <a:r>
              <a:rPr lang="de-DE" sz="1800" b="1">
                <a:solidFill>
                  <a:schemeClr val="tx1"/>
                </a:solidFill>
                <a:ea typeface="Yu Gothic Light" panose="020B0300000000000000" pitchFamily="34" charset="-128"/>
              </a:rPr>
              <a:t>Capacity building </a:t>
            </a:r>
            <a:r>
              <a:rPr lang="de-DE" sz="1800">
                <a:solidFill>
                  <a:schemeClr val="tx1"/>
                </a:solidFill>
                <a:ea typeface="Yu Gothic Light" panose="020B0300000000000000" pitchFamily="34" charset="-128"/>
              </a:rPr>
              <a:t>for an improved MLG integration and collaboration.</a:t>
            </a:r>
          </a:p>
          <a:p>
            <a:pPr algn="just">
              <a:lnSpc>
                <a:spcPct val="107000"/>
              </a:lnSpc>
              <a:spcBef>
                <a:spcPts val="200"/>
              </a:spcBef>
              <a:spcAft>
                <a:spcPts val="1200"/>
              </a:spcAft>
            </a:pPr>
            <a:r>
              <a:rPr lang="de-DE" sz="1800">
                <a:solidFill>
                  <a:schemeClr val="tx1"/>
                </a:solidFill>
                <a:ea typeface="Yu Gothic Light" panose="020B0300000000000000" pitchFamily="34" charset="-128"/>
              </a:rPr>
              <a:t>Review, learn, and  </a:t>
            </a:r>
            <a:r>
              <a:rPr lang="de-DE" sz="1800" b="1">
                <a:solidFill>
                  <a:schemeClr val="tx1"/>
                </a:solidFill>
                <a:ea typeface="Yu Gothic Light" panose="020B0300000000000000" pitchFamily="34" charset="-128"/>
              </a:rPr>
              <a:t>scale up pilots</a:t>
            </a:r>
            <a:r>
              <a:rPr lang="de-DE" sz="1800">
                <a:solidFill>
                  <a:schemeClr val="tx1"/>
                </a:solidFill>
                <a:ea typeface="Yu Gothic Light" panose="020B0300000000000000" pitchFamily="34" charset="-128"/>
              </a:rPr>
              <a:t>. </a:t>
            </a:r>
          </a:p>
          <a:p>
            <a:pPr algn="just">
              <a:lnSpc>
                <a:spcPct val="107000"/>
              </a:lnSpc>
              <a:spcBef>
                <a:spcPts val="200"/>
              </a:spcBef>
              <a:spcAft>
                <a:spcPts val="1200"/>
              </a:spcAft>
            </a:pPr>
            <a:r>
              <a:rPr lang="en-GB" sz="1800">
                <a:solidFill>
                  <a:schemeClr val="tx1"/>
                </a:solidFill>
                <a:ea typeface="Yu Gothic Light" panose="020B0300000000000000" pitchFamily="34" charset="-128"/>
              </a:rPr>
              <a:t>Reporting, inspiring, advocating to enable </a:t>
            </a:r>
            <a:r>
              <a:rPr lang="en-GB" sz="1800" b="1">
                <a:solidFill>
                  <a:schemeClr val="tx1"/>
                </a:solidFill>
                <a:ea typeface="Yu Gothic Light" panose="020B0300000000000000" pitchFamily="34" charset="-128"/>
              </a:rPr>
              <a:t>replication</a:t>
            </a:r>
            <a:r>
              <a:rPr lang="en-GB" sz="1800">
                <a:solidFill>
                  <a:schemeClr val="tx1"/>
                </a:solidFill>
                <a:ea typeface="Yu Gothic Light" panose="020B0300000000000000" pitchFamily="34" charset="-128"/>
              </a:rPr>
              <a:t>.</a:t>
            </a:r>
          </a:p>
          <a:p>
            <a:pPr algn="just">
              <a:lnSpc>
                <a:spcPct val="107000"/>
              </a:lnSpc>
              <a:spcBef>
                <a:spcPts val="200"/>
              </a:spcBef>
              <a:spcAft>
                <a:spcPts val="1200"/>
              </a:spcAft>
            </a:pPr>
            <a:r>
              <a:rPr lang="en-GB" sz="1800">
                <a:solidFill>
                  <a:schemeClr val="tx1"/>
                </a:solidFill>
                <a:ea typeface="Yu Gothic Light" panose="020B0300000000000000" pitchFamily="34" charset="-128"/>
              </a:rPr>
              <a:t>Formalizing experimental approaches by </a:t>
            </a:r>
            <a:r>
              <a:rPr lang="en-GB" sz="1800" b="1">
                <a:solidFill>
                  <a:schemeClr val="tx1"/>
                </a:solidFill>
                <a:ea typeface="Yu Gothic Light" panose="020B0300000000000000" pitchFamily="34" charset="-128"/>
              </a:rPr>
              <a:t>creating rules and standards.</a:t>
            </a:r>
          </a:p>
          <a:p>
            <a:pPr algn="just">
              <a:lnSpc>
                <a:spcPct val="107000"/>
              </a:lnSpc>
              <a:spcBef>
                <a:spcPts val="200"/>
              </a:spcBef>
              <a:spcAft>
                <a:spcPts val="1200"/>
              </a:spcAft>
            </a:pPr>
            <a:endParaRPr lang="en-GB" sz="1800">
              <a:solidFill>
                <a:schemeClr val="tx1"/>
              </a:solidFill>
              <a:effectLst/>
              <a:ea typeface="Yu Gothic Light" panose="020B0300000000000000" pitchFamily="34" charset="-128"/>
            </a:endParaRPr>
          </a:p>
        </p:txBody>
      </p:sp>
      <p:sp>
        <p:nvSpPr>
          <p:cNvPr id="4" name="Content Placeholder 2">
            <a:extLst>
              <a:ext uri="{FF2B5EF4-FFF2-40B4-BE49-F238E27FC236}">
                <a16:creationId xmlns:a16="http://schemas.microsoft.com/office/drawing/2014/main" id="{A30752F7-4E1B-3B54-E919-544BFABE72ED}"/>
              </a:ext>
            </a:extLst>
          </p:cNvPr>
          <p:cNvSpPr txBox="1">
            <a:spLocks/>
          </p:cNvSpPr>
          <p:nvPr/>
        </p:nvSpPr>
        <p:spPr>
          <a:xfrm>
            <a:off x="7334250" y="1881930"/>
            <a:ext cx="4572201" cy="4118820"/>
          </a:xfrm>
          <a:prstGeom prst="rect">
            <a:avLst/>
          </a:prstGeom>
          <a:solidFill>
            <a:schemeClr val="accent1">
              <a:lumMod val="20000"/>
              <a:lumOff val="80000"/>
            </a:schemeClr>
          </a:solidFill>
          <a:ln w="28575">
            <a:solidFill>
              <a:schemeClr val="accent1"/>
            </a:solidFill>
            <a:prstDash val="dash"/>
          </a:ln>
        </p:spPr>
        <p:txBody>
          <a:bodyPr vert="horz" lIns="91440" tIns="45720" rIns="91440" bIns="45720" rtlCol="0">
            <a:noAutofit/>
          </a:bodyPr>
          <a:lstStyle>
            <a:lvl1pPr marL="457200" indent="-457200" algn="l" defTabSz="914400" rtl="0" eaLnBrk="1" latinLnBrk="0" hangingPunct="1">
              <a:lnSpc>
                <a:spcPct val="90000"/>
              </a:lnSpc>
              <a:spcBef>
                <a:spcPts val="1000"/>
              </a:spcBef>
              <a:buClr>
                <a:srgbClr val="B0D10E"/>
              </a:buClr>
              <a:buFont typeface="Arial" panose="020B0604020202020204" pitchFamily="34" charset="0"/>
              <a:buChar char="•"/>
              <a:defRPr sz="2800" kern="1200">
                <a:solidFill>
                  <a:srgbClr val="3D3D3D"/>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B0D10E"/>
              </a:buClr>
              <a:buFont typeface="Arial" panose="020B0604020202020204" pitchFamily="34" charset="0"/>
              <a:buChar char="•"/>
              <a:defRPr sz="2400" kern="1200">
                <a:solidFill>
                  <a:srgbClr val="3D3D3D"/>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B0D10E"/>
              </a:buClr>
              <a:buFont typeface="Arial" panose="020B0604020202020204" pitchFamily="34" charset="0"/>
              <a:buChar char="•"/>
              <a:defRPr sz="2000" kern="1200">
                <a:solidFill>
                  <a:srgbClr val="3D3D3D"/>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e-DE" sz="1800" b="1" u="sng">
                <a:solidFill>
                  <a:schemeClr val="tx2"/>
                </a:solidFill>
                <a:ea typeface="Calibri" panose="020F0502020204030204" pitchFamily="34" charset="0"/>
              </a:rPr>
              <a:t>Did you know?</a:t>
            </a:r>
          </a:p>
          <a:p>
            <a:pPr marL="0" indent="0" algn="just">
              <a:lnSpc>
                <a:spcPct val="107000"/>
              </a:lnSpc>
              <a:spcAft>
                <a:spcPts val="800"/>
              </a:spcAft>
              <a:buNone/>
            </a:pPr>
            <a:r>
              <a:rPr lang="de-DE" sz="1200">
                <a:solidFill>
                  <a:schemeClr val="tx2"/>
                </a:solidFill>
                <a:ea typeface="Calibri" panose="020F0502020204030204" pitchFamily="34" charset="0"/>
              </a:rPr>
              <a:t>Among the provided examples there is:</a:t>
            </a:r>
          </a:p>
          <a:p>
            <a:pPr marL="180975" indent="-180975" algn="just">
              <a:lnSpc>
                <a:spcPct val="107000"/>
              </a:lnSpc>
              <a:spcBef>
                <a:spcPts val="0"/>
              </a:spcBef>
            </a:pPr>
            <a:r>
              <a:rPr lang="de-DE" sz="1200">
                <a:solidFill>
                  <a:schemeClr val="tx2"/>
                </a:solidFill>
                <a:ea typeface="Calibri" panose="020F0502020204030204" pitchFamily="34" charset="0"/>
              </a:rPr>
              <a:t>Capacity building  programme in </a:t>
            </a:r>
            <a:r>
              <a:rPr lang="de-DE" sz="1200" b="1">
                <a:solidFill>
                  <a:schemeClr val="accent6"/>
                </a:solidFill>
                <a:ea typeface="Calibri" panose="020F0502020204030204" pitchFamily="34" charset="0"/>
              </a:rPr>
              <a:t>Turku (Finland) </a:t>
            </a:r>
            <a:r>
              <a:rPr lang="de-DE" sz="1200">
                <a:solidFill>
                  <a:schemeClr val="tx2"/>
                </a:solidFill>
                <a:ea typeface="Calibri" panose="020F0502020204030204" pitchFamily="34" charset="0"/>
              </a:rPr>
              <a:t>to mainstream the application of the EU Taxonomy across city departments. </a:t>
            </a:r>
          </a:p>
          <a:p>
            <a:pPr marL="180975" indent="-180975" algn="just">
              <a:lnSpc>
                <a:spcPct val="107000"/>
              </a:lnSpc>
              <a:spcBef>
                <a:spcPts val="0"/>
              </a:spcBef>
            </a:pPr>
            <a:r>
              <a:rPr lang="de-DE" sz="1200" b="1">
                <a:solidFill>
                  <a:schemeClr val="accent6"/>
                </a:solidFill>
                <a:ea typeface="Calibri" panose="020F0502020204030204" pitchFamily="34" charset="0"/>
              </a:rPr>
              <a:t>Paris</a:t>
            </a:r>
            <a:r>
              <a:rPr lang="de-DE" sz="1200">
                <a:solidFill>
                  <a:schemeClr val="tx2"/>
                </a:solidFill>
                <a:ea typeface="Calibri" panose="020F0502020204030204" pitchFamily="34" charset="0"/>
              </a:rPr>
              <a:t>‘ incremental implementation of  sustainable mobility policy.</a:t>
            </a:r>
          </a:p>
          <a:p>
            <a:pPr marL="180975" indent="-180975" algn="just">
              <a:lnSpc>
                <a:spcPct val="107000"/>
              </a:lnSpc>
              <a:spcBef>
                <a:spcPts val="0"/>
              </a:spcBef>
            </a:pPr>
            <a:r>
              <a:rPr lang="de-DE" sz="1200">
                <a:solidFill>
                  <a:schemeClr val="tx2"/>
                </a:solidFill>
                <a:ea typeface="Calibri" panose="020F0502020204030204" pitchFamily="34" charset="0"/>
              </a:rPr>
              <a:t>The case  of  </a:t>
            </a:r>
            <a:r>
              <a:rPr lang="de-DE" sz="1200" b="1">
                <a:solidFill>
                  <a:schemeClr val="accent6"/>
                </a:solidFill>
                <a:ea typeface="Calibri" panose="020F0502020204030204" pitchFamily="34" charset="0"/>
              </a:rPr>
              <a:t>Cluj-Napoca</a:t>
            </a:r>
            <a:r>
              <a:rPr lang="de-DE" sz="1200">
                <a:solidFill>
                  <a:schemeClr val="tx2"/>
                </a:solidFill>
                <a:ea typeface="Calibri" panose="020F0502020204030204" pitchFamily="34" charset="0"/>
              </a:rPr>
              <a:t> and the establishment of the Mission Mirror Cities Hub Romania (M100).</a:t>
            </a:r>
          </a:p>
          <a:p>
            <a:pPr marL="180975" indent="-180975" algn="just">
              <a:lnSpc>
                <a:spcPct val="107000"/>
              </a:lnSpc>
              <a:spcBef>
                <a:spcPts val="0"/>
              </a:spcBef>
            </a:pPr>
            <a:r>
              <a:rPr lang="de-DE" sz="1200" b="1">
                <a:solidFill>
                  <a:schemeClr val="accent6"/>
                </a:solidFill>
                <a:ea typeface="Calibri" panose="020F0502020204030204" pitchFamily="34" charset="0"/>
              </a:rPr>
              <a:t>Aarhus and Kranj </a:t>
            </a:r>
            <a:r>
              <a:rPr lang="de-DE" sz="1200">
                <a:solidFill>
                  <a:schemeClr val="tx2"/>
                </a:solidFill>
                <a:ea typeface="Calibri" panose="020F0502020204030204" pitchFamily="34" charset="0"/>
              </a:rPr>
              <a:t>digitalization and data-driven approaches.</a:t>
            </a:r>
          </a:p>
        </p:txBody>
      </p:sp>
    </p:spTree>
    <p:extLst>
      <p:ext uri="{BB962C8B-B14F-4D97-AF65-F5344CB8AC3E}">
        <p14:creationId xmlns:p14="http://schemas.microsoft.com/office/powerpoint/2010/main" val="42458689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21F1F-C389-F70C-6F58-B6C69EAB9773}"/>
              </a:ext>
            </a:extLst>
          </p:cNvPr>
          <p:cNvSpPr>
            <a:spLocks noGrp="1"/>
          </p:cNvSpPr>
          <p:nvPr>
            <p:ph type="title"/>
          </p:nvPr>
        </p:nvSpPr>
        <p:spPr/>
        <p:txBody>
          <a:bodyPr>
            <a:normAutofit/>
          </a:bodyPr>
          <a:lstStyle/>
          <a:p>
            <a:r>
              <a:rPr lang="en-US">
                <a:latin typeface="Arial"/>
                <a:cs typeface="Arial"/>
              </a:rPr>
              <a:t>2. Accelerating climate action</a:t>
            </a:r>
            <a:br>
              <a:rPr lang="en-US" sz="3600">
                <a:latin typeface="Arial"/>
                <a:cs typeface="Arial"/>
              </a:rPr>
            </a:br>
            <a:r>
              <a:rPr lang="en-US" sz="2200">
                <a:solidFill>
                  <a:schemeClr val="accent1"/>
                </a:solidFill>
                <a:latin typeface="Arial"/>
                <a:cs typeface="Arial"/>
              </a:rPr>
              <a:t> 2.6 </a:t>
            </a:r>
            <a:r>
              <a:rPr lang="en-GB" sz="2200">
                <a:solidFill>
                  <a:schemeClr val="accent1"/>
                </a:solidFill>
                <a:latin typeface="Arial"/>
                <a:cs typeface="Arial"/>
              </a:rPr>
              <a:t>Social innovation interventions</a:t>
            </a:r>
            <a:endParaRPr lang="en-US">
              <a:solidFill>
                <a:schemeClr val="accent1"/>
              </a:solidFill>
            </a:endParaRPr>
          </a:p>
        </p:txBody>
      </p:sp>
      <p:sp>
        <p:nvSpPr>
          <p:cNvPr id="3" name="Content Placeholder 2">
            <a:extLst>
              <a:ext uri="{FF2B5EF4-FFF2-40B4-BE49-F238E27FC236}">
                <a16:creationId xmlns:a16="http://schemas.microsoft.com/office/drawing/2014/main" id="{764DE595-BC9E-8E02-B37E-506C4D3E721F}"/>
              </a:ext>
            </a:extLst>
          </p:cNvPr>
          <p:cNvSpPr>
            <a:spLocks noGrp="1"/>
          </p:cNvSpPr>
          <p:nvPr>
            <p:ph idx="1"/>
          </p:nvPr>
        </p:nvSpPr>
        <p:spPr>
          <a:xfrm>
            <a:off x="838200" y="1881930"/>
            <a:ext cx="6067425" cy="4118820"/>
          </a:xfrm>
        </p:spPr>
        <p:txBody>
          <a:bodyPr>
            <a:noAutofit/>
          </a:bodyPr>
          <a:lstStyle/>
          <a:p>
            <a:pPr marL="0" indent="0" algn="just">
              <a:lnSpc>
                <a:spcPct val="107000"/>
              </a:lnSpc>
              <a:spcBef>
                <a:spcPts val="200"/>
              </a:spcBef>
              <a:spcAft>
                <a:spcPts val="1200"/>
              </a:spcAft>
              <a:buNone/>
            </a:pPr>
            <a:r>
              <a:rPr lang="en-GB" sz="1400">
                <a:solidFill>
                  <a:schemeClr val="tx1"/>
                </a:solidFill>
                <a:effectLst/>
                <a:ea typeface="Yu Gothic Light" panose="020B0300000000000000" pitchFamily="34" charset="-128"/>
              </a:rPr>
              <a:t>Social innovation, in the means and in the ends, is a key lever of change in socio-technical transformations. </a:t>
            </a:r>
            <a:r>
              <a:rPr lang="en-GB" sz="1400">
                <a:solidFill>
                  <a:schemeClr val="tx1"/>
                </a:solidFill>
                <a:ea typeface="Yu Gothic Light" panose="020B0300000000000000" pitchFamily="34" charset="-128"/>
              </a:rPr>
              <a:t>The social innovation actionable pathways is a visual framework aimed at supporting public administrations and policymakers in making informed decisions on how to deploy social innovation for sustainability:</a:t>
            </a:r>
          </a:p>
          <a:p>
            <a:pPr marL="228600" indent="-228600" algn="just">
              <a:lnSpc>
                <a:spcPct val="107000"/>
              </a:lnSpc>
              <a:spcBef>
                <a:spcPts val="0"/>
              </a:spcBef>
              <a:spcAft>
                <a:spcPts val="200"/>
              </a:spcAft>
              <a:buFont typeface="+mj-lt"/>
              <a:buAutoNum type="arabicPeriod"/>
            </a:pPr>
            <a:r>
              <a:rPr lang="en-GB" sz="1400"/>
              <a:t>Public administration capacity building in social innovation;</a:t>
            </a:r>
          </a:p>
          <a:p>
            <a:pPr marL="228600" indent="-228600" algn="just">
              <a:lnSpc>
                <a:spcPct val="107000"/>
              </a:lnSpc>
              <a:spcBef>
                <a:spcPts val="0"/>
              </a:spcBef>
              <a:spcAft>
                <a:spcPts val="200"/>
              </a:spcAft>
              <a:buFont typeface="+mj-lt"/>
              <a:buAutoNum type="arabicPeriod"/>
            </a:pPr>
            <a:r>
              <a:rPr lang="en-GB" sz="1400"/>
              <a:t>Social Innovation task force and strategy making;</a:t>
            </a:r>
          </a:p>
          <a:p>
            <a:pPr marL="228600" indent="-228600" algn="just">
              <a:lnSpc>
                <a:spcPct val="107000"/>
              </a:lnSpc>
              <a:spcBef>
                <a:spcPts val="0"/>
              </a:spcBef>
              <a:spcAft>
                <a:spcPts val="200"/>
              </a:spcAft>
              <a:buFont typeface="+mj-lt"/>
              <a:buAutoNum type="arabicPeriod"/>
            </a:pPr>
            <a:r>
              <a:rPr lang="en-GB" sz="1400"/>
              <a:t>Funding for Social Innovation initiatives; </a:t>
            </a:r>
          </a:p>
          <a:p>
            <a:pPr marL="228600" indent="-228600" algn="just">
              <a:lnSpc>
                <a:spcPct val="107000"/>
              </a:lnSpc>
              <a:spcBef>
                <a:spcPts val="0"/>
              </a:spcBef>
              <a:spcAft>
                <a:spcPts val="200"/>
              </a:spcAft>
              <a:buFont typeface="+mj-lt"/>
              <a:buAutoNum type="arabicPeriod"/>
            </a:pPr>
            <a:r>
              <a:rPr lang="en-GB" sz="1400"/>
              <a:t>Citizens' capacity building; </a:t>
            </a:r>
          </a:p>
          <a:p>
            <a:pPr marL="228600" indent="-228600" algn="just">
              <a:lnSpc>
                <a:spcPct val="107000"/>
              </a:lnSpc>
              <a:spcBef>
                <a:spcPts val="0"/>
              </a:spcBef>
              <a:spcAft>
                <a:spcPts val="200"/>
              </a:spcAft>
              <a:buFont typeface="+mj-lt"/>
              <a:buAutoNum type="arabicPeriod"/>
            </a:pPr>
            <a:r>
              <a:rPr lang="en-GB" sz="1400"/>
              <a:t>City Social Innovation mapping;</a:t>
            </a:r>
          </a:p>
          <a:p>
            <a:pPr marL="228600" indent="-228600" algn="just">
              <a:lnSpc>
                <a:spcPct val="107000"/>
              </a:lnSpc>
              <a:spcBef>
                <a:spcPts val="0"/>
              </a:spcBef>
              <a:spcAft>
                <a:spcPts val="200"/>
              </a:spcAft>
              <a:buFont typeface="+mj-lt"/>
              <a:buAutoNum type="arabicPeriod"/>
            </a:pPr>
            <a:r>
              <a:rPr lang="en-GB" sz="1400"/>
              <a:t>Co-creation platforms and environments; </a:t>
            </a:r>
          </a:p>
          <a:p>
            <a:pPr marL="228600" indent="-228600" algn="just">
              <a:lnSpc>
                <a:spcPct val="107000"/>
              </a:lnSpc>
              <a:spcBef>
                <a:spcPts val="0"/>
              </a:spcBef>
              <a:spcAft>
                <a:spcPts val="200"/>
              </a:spcAft>
              <a:buFont typeface="+mj-lt"/>
              <a:buAutoNum type="arabicPeriod"/>
            </a:pPr>
            <a:r>
              <a:rPr lang="en-GB" sz="1400"/>
              <a:t>Social innovation policies; </a:t>
            </a:r>
          </a:p>
          <a:p>
            <a:pPr marL="228600" indent="-228600" algn="just">
              <a:lnSpc>
                <a:spcPct val="107000"/>
              </a:lnSpc>
              <a:spcBef>
                <a:spcPts val="0"/>
              </a:spcBef>
              <a:spcAft>
                <a:spcPts val="200"/>
              </a:spcAft>
              <a:buFont typeface="+mj-lt"/>
              <a:buAutoNum type="arabicPeriod"/>
            </a:pPr>
            <a:r>
              <a:rPr lang="en-GB" sz="1400"/>
              <a:t>Incubating and accelerating social innovations;</a:t>
            </a:r>
          </a:p>
          <a:p>
            <a:pPr marL="228600" indent="-228600" algn="just">
              <a:lnSpc>
                <a:spcPct val="107000"/>
              </a:lnSpc>
              <a:spcBef>
                <a:spcPts val="0"/>
              </a:spcBef>
              <a:spcAft>
                <a:spcPts val="200"/>
              </a:spcAft>
              <a:buFont typeface="+mj-lt"/>
              <a:buAutoNum type="arabicPeriod"/>
            </a:pPr>
            <a:r>
              <a:rPr lang="en-GB" sz="1400"/>
              <a:t>Co-creation and cross-sector partnerships;</a:t>
            </a:r>
          </a:p>
          <a:p>
            <a:pPr marL="228600" indent="-228600" algn="just">
              <a:lnSpc>
                <a:spcPct val="107000"/>
              </a:lnSpc>
              <a:spcBef>
                <a:spcPts val="0"/>
              </a:spcBef>
              <a:spcAft>
                <a:spcPts val="200"/>
              </a:spcAft>
              <a:buFont typeface="+mj-lt"/>
              <a:buAutoNum type="arabicPeriod"/>
            </a:pPr>
            <a:r>
              <a:rPr lang="en-GB" sz="1400"/>
              <a:t>Systemic innovation approaches which include social</a:t>
            </a:r>
            <a:endParaRPr lang="en-GB" sz="1400">
              <a:solidFill>
                <a:schemeClr val="tx1"/>
              </a:solidFill>
              <a:effectLst/>
              <a:ea typeface="Yu Gothic Light" panose="020B0300000000000000" pitchFamily="34" charset="-128"/>
            </a:endParaRPr>
          </a:p>
        </p:txBody>
      </p:sp>
      <p:sp>
        <p:nvSpPr>
          <p:cNvPr id="4" name="Content Placeholder 2">
            <a:extLst>
              <a:ext uri="{FF2B5EF4-FFF2-40B4-BE49-F238E27FC236}">
                <a16:creationId xmlns:a16="http://schemas.microsoft.com/office/drawing/2014/main" id="{A30752F7-4E1B-3B54-E919-544BFABE72ED}"/>
              </a:ext>
            </a:extLst>
          </p:cNvPr>
          <p:cNvSpPr txBox="1">
            <a:spLocks/>
          </p:cNvSpPr>
          <p:nvPr/>
        </p:nvSpPr>
        <p:spPr>
          <a:xfrm>
            <a:off x="7334250" y="1881930"/>
            <a:ext cx="4572201" cy="4118820"/>
          </a:xfrm>
          <a:prstGeom prst="rect">
            <a:avLst/>
          </a:prstGeom>
          <a:solidFill>
            <a:schemeClr val="accent1">
              <a:lumMod val="20000"/>
              <a:lumOff val="80000"/>
            </a:schemeClr>
          </a:solidFill>
          <a:ln w="28575">
            <a:solidFill>
              <a:schemeClr val="accent1"/>
            </a:solidFill>
            <a:prstDash val="dash"/>
          </a:ln>
        </p:spPr>
        <p:txBody>
          <a:bodyPr vert="horz" lIns="91440" tIns="45720" rIns="91440" bIns="45720" rtlCol="0">
            <a:noAutofit/>
          </a:bodyPr>
          <a:lstStyle>
            <a:lvl1pPr marL="457200" indent="-457200" algn="l" defTabSz="914400" rtl="0" eaLnBrk="1" latinLnBrk="0" hangingPunct="1">
              <a:lnSpc>
                <a:spcPct val="90000"/>
              </a:lnSpc>
              <a:spcBef>
                <a:spcPts val="1000"/>
              </a:spcBef>
              <a:buClr>
                <a:srgbClr val="B0D10E"/>
              </a:buClr>
              <a:buFont typeface="Arial" panose="020B0604020202020204" pitchFamily="34" charset="0"/>
              <a:buChar char="•"/>
              <a:defRPr sz="2800" kern="1200">
                <a:solidFill>
                  <a:srgbClr val="3D3D3D"/>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B0D10E"/>
              </a:buClr>
              <a:buFont typeface="Arial" panose="020B0604020202020204" pitchFamily="34" charset="0"/>
              <a:buChar char="•"/>
              <a:defRPr sz="2400" kern="1200">
                <a:solidFill>
                  <a:srgbClr val="3D3D3D"/>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B0D10E"/>
              </a:buClr>
              <a:buFont typeface="Arial" panose="020B0604020202020204" pitchFamily="34" charset="0"/>
              <a:buChar char="•"/>
              <a:defRPr sz="2000" kern="1200">
                <a:solidFill>
                  <a:srgbClr val="3D3D3D"/>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B0D10E"/>
              </a:buClr>
              <a:buFont typeface="Arial" panose="020B0604020202020204" pitchFamily="34" charset="0"/>
              <a:buChar char="•"/>
              <a:defRPr sz="1800" kern="1200">
                <a:solidFill>
                  <a:srgbClr val="3D3D3D"/>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e-DE" sz="1800" b="1" u="sng">
                <a:solidFill>
                  <a:schemeClr val="tx2"/>
                </a:solidFill>
                <a:ea typeface="Calibri" panose="020F0502020204030204" pitchFamily="34" charset="0"/>
              </a:rPr>
              <a:t>Did you know?</a:t>
            </a:r>
          </a:p>
          <a:p>
            <a:pPr marL="0" indent="0" algn="just">
              <a:lnSpc>
                <a:spcPct val="107000"/>
              </a:lnSpc>
              <a:spcAft>
                <a:spcPts val="800"/>
              </a:spcAft>
              <a:buNone/>
            </a:pPr>
            <a:r>
              <a:rPr lang="en-GB" sz="1200">
                <a:solidFill>
                  <a:schemeClr val="tx2"/>
                </a:solidFill>
                <a:ea typeface="Calibri" panose="020F0502020204030204" pitchFamily="34" charset="0"/>
              </a:rPr>
              <a:t>As part of its climate policy, </a:t>
            </a:r>
            <a:r>
              <a:rPr lang="en-GB" sz="1200" b="1">
                <a:solidFill>
                  <a:schemeClr val="accent6"/>
                </a:solidFill>
                <a:ea typeface="Calibri" panose="020F0502020204030204" pitchFamily="34" charset="0"/>
              </a:rPr>
              <a:t>Mannheim (Germany) </a:t>
            </a:r>
            <a:r>
              <a:rPr lang="en-GB" sz="1200">
                <a:solidFill>
                  <a:schemeClr val="tx2"/>
                </a:solidFill>
                <a:ea typeface="Calibri" panose="020F0502020204030204" pitchFamily="34" charset="0"/>
              </a:rPr>
              <a:t>established a city lab (EU Horizon project SONNET) to engage </a:t>
            </a:r>
            <a:r>
              <a:rPr lang="en-GB" sz="1200" err="1">
                <a:solidFill>
                  <a:schemeClr val="tx2"/>
                </a:solidFill>
                <a:ea typeface="Calibri" panose="020F0502020204030204" pitchFamily="34" charset="0"/>
              </a:rPr>
              <a:t>Neckarstadt</a:t>
            </a:r>
            <a:r>
              <a:rPr lang="en-GB" sz="1200">
                <a:solidFill>
                  <a:schemeClr val="tx2"/>
                </a:solidFill>
                <a:ea typeface="Calibri" panose="020F0502020204030204" pitchFamily="34" charset="0"/>
              </a:rPr>
              <a:t>-West residents in energy transition efforts. With language barriers posing challenges, the project introduced mobile participation containers, app-based gamification, and initiatives like energy role model flats and a neighbourhood crowdfunding fund.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de-DE" sz="1800" b="1" i="0" u="sng" strike="noStrike" kern="1200" cap="none" spc="0" normalizeH="0" baseline="0" noProof="0">
                <a:ln>
                  <a:noFill/>
                </a:ln>
                <a:solidFill>
                  <a:srgbClr val="0D5364"/>
                </a:solidFill>
                <a:effectLst/>
                <a:uLnTx/>
                <a:uFillTx/>
                <a:latin typeface="Arial"/>
                <a:ea typeface="Calibri"/>
                <a:cs typeface="Arial"/>
              </a:rPr>
              <a:t>Further readings</a:t>
            </a:r>
            <a:endParaRPr kumimoji="0" lang="en-US" sz="1800" b="1" i="0" u="sng" strike="noStrike" kern="1200" cap="none" spc="0" normalizeH="0" baseline="0" noProof="0">
              <a:ln>
                <a:noFill/>
              </a:ln>
              <a:solidFill>
                <a:srgbClr val="0D5364"/>
              </a:solidFill>
              <a:effectLst/>
              <a:uLnTx/>
              <a:uFillTx/>
              <a:latin typeface="Arial"/>
              <a:ea typeface="Calibri"/>
              <a:cs typeface="Arial"/>
            </a:endParaRPr>
          </a:p>
          <a:p>
            <a:pPr marL="177800" indent="-177800" algn="just">
              <a:lnSpc>
                <a:spcPct val="107000"/>
              </a:lnSpc>
              <a:spcAft>
                <a:spcPts val="800"/>
              </a:spcAft>
            </a:pPr>
            <a:r>
              <a:rPr lang="en-GB" sz="1200">
                <a:hlinkClick r:id="rId3"/>
              </a:rPr>
              <a:t>Social Innovation </a:t>
            </a:r>
            <a:r>
              <a:rPr lang="en-GB" sz="1200" err="1">
                <a:hlinkClick r:id="rId3"/>
              </a:rPr>
              <a:t>ActionablePathways</a:t>
            </a:r>
            <a:r>
              <a:rPr lang="en-GB" sz="1200">
                <a:hlinkClick r:id="rId3"/>
              </a:rPr>
              <a:t> for Climate Neutrality: full collection of resources, cases and methods.</a:t>
            </a:r>
            <a:endParaRPr lang="en-GB" sz="1200"/>
          </a:p>
          <a:p>
            <a:pPr marL="177800" indent="-177800" algn="just">
              <a:lnSpc>
                <a:spcPct val="107000"/>
              </a:lnSpc>
              <a:spcAft>
                <a:spcPts val="800"/>
              </a:spcAft>
            </a:pPr>
            <a:r>
              <a:rPr lang="de-DE" sz="1200">
                <a:solidFill>
                  <a:schemeClr val="tx2"/>
                </a:solidFill>
                <a:ea typeface="Calibri" panose="020F0502020204030204" pitchFamily="34" charset="0"/>
                <a:hlinkClick r:id="rId4"/>
              </a:rPr>
              <a:t>NZC Social innovation toolkit.</a:t>
            </a:r>
            <a:endParaRPr lang="de-DE" sz="1200">
              <a:solidFill>
                <a:schemeClr val="tx2"/>
              </a:solidFill>
              <a:ea typeface="Calibri" panose="020F0502020204030204" pitchFamily="34" charset="0"/>
            </a:endParaRPr>
          </a:p>
          <a:p>
            <a:pPr marL="177800" indent="-177800" algn="just">
              <a:lnSpc>
                <a:spcPct val="107000"/>
              </a:lnSpc>
              <a:spcAft>
                <a:spcPts val="800"/>
              </a:spcAft>
            </a:pPr>
            <a:r>
              <a:rPr lang="en-GB" sz="1200" err="1">
                <a:solidFill>
                  <a:schemeClr val="tx2"/>
                </a:solidFill>
                <a:ea typeface="Calibri" panose="020F0502020204030204" pitchFamily="34" charset="0"/>
              </a:rPr>
              <a:t>Bresciani</a:t>
            </a:r>
            <a:r>
              <a:rPr lang="en-GB" sz="1200">
                <a:solidFill>
                  <a:schemeClr val="tx2"/>
                </a:solidFill>
                <a:ea typeface="Calibri" panose="020F0502020204030204" pitchFamily="34" charset="0"/>
              </a:rPr>
              <a:t>, S. (ed.). (2025). </a:t>
            </a:r>
            <a:r>
              <a:rPr lang="en-GB" sz="1200">
                <a:solidFill>
                  <a:schemeClr val="tx2"/>
                </a:solidFill>
                <a:ea typeface="Calibri" panose="020F0502020204030204" pitchFamily="34" charset="0"/>
                <a:hlinkClick r:id="rId5"/>
              </a:rPr>
              <a:t>Social Innovation Projects for Climate Neutral Cities</a:t>
            </a:r>
            <a:r>
              <a:rPr lang="en-GB" sz="1200">
                <a:solidFill>
                  <a:schemeClr val="tx2"/>
                </a:solidFill>
                <a:ea typeface="Calibri" panose="020F0502020204030204" pitchFamily="34" charset="0"/>
              </a:rPr>
              <a:t>. Springer Cham.</a:t>
            </a:r>
            <a:endParaRPr lang="de-DE" sz="1200">
              <a:solidFill>
                <a:schemeClr val="tx2"/>
              </a:solidFill>
              <a:ea typeface="Calibri" panose="020F0502020204030204" pitchFamily="34" charset="0"/>
            </a:endParaRPr>
          </a:p>
        </p:txBody>
      </p:sp>
    </p:spTree>
    <p:extLst>
      <p:ext uri="{BB962C8B-B14F-4D97-AF65-F5344CB8AC3E}">
        <p14:creationId xmlns:p14="http://schemas.microsoft.com/office/powerpoint/2010/main" val="14101847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941CC-FE52-5517-C8B5-6A7475B211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92F854-03DE-3063-2DAE-1925026D6E14}"/>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17797451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a:extLst>
            <a:ext uri="{FF2B5EF4-FFF2-40B4-BE49-F238E27FC236}">
              <a16:creationId xmlns:a16="http://schemas.microsoft.com/office/drawing/2014/main" id="{E4BE9565-92C5-B256-CC0E-ED73F9AEBF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6E39EC-646C-5A50-9425-DFD489E01381}"/>
              </a:ext>
            </a:extLst>
          </p:cNvPr>
          <p:cNvSpPr>
            <a:spLocks noGrp="1"/>
          </p:cNvSpPr>
          <p:nvPr>
            <p:ph type="title"/>
          </p:nvPr>
        </p:nvSpPr>
        <p:spPr>
          <a:xfrm>
            <a:off x="838200" y="1379974"/>
            <a:ext cx="11134724" cy="2225675"/>
          </a:xfrm>
        </p:spPr>
        <p:txBody>
          <a:bodyPr>
            <a:normAutofit/>
          </a:bodyPr>
          <a:lstStyle/>
          <a:p>
            <a:br>
              <a:rPr lang="en-GB">
                <a:latin typeface="Arial"/>
                <a:cs typeface="Arial"/>
              </a:rPr>
            </a:br>
            <a:r>
              <a:rPr lang="en-GB">
                <a:latin typeface="Arial"/>
                <a:cs typeface="Arial"/>
              </a:rPr>
              <a:t>About updating CCC content </a:t>
            </a:r>
            <a:endParaRPr lang="en-US"/>
          </a:p>
        </p:txBody>
      </p:sp>
      <p:sp>
        <p:nvSpPr>
          <p:cNvPr id="3" name="Text Placeholder 2">
            <a:extLst>
              <a:ext uri="{FF2B5EF4-FFF2-40B4-BE49-F238E27FC236}">
                <a16:creationId xmlns:a16="http://schemas.microsoft.com/office/drawing/2014/main" id="{8B6328F7-4F98-0521-0CAB-66F9EC31DBC0}"/>
              </a:ext>
            </a:extLst>
          </p:cNvPr>
          <p:cNvSpPr>
            <a:spLocks noGrp="1"/>
          </p:cNvSpPr>
          <p:nvPr>
            <p:ph type="body" idx="1"/>
          </p:nvPr>
        </p:nvSpPr>
        <p:spPr/>
        <p:txBody>
          <a:bodyPr vert="horz" lIns="91440" tIns="45720" rIns="91440" bIns="45720" rtlCol="0" anchor="t">
            <a:normAutofit/>
          </a:bodyPr>
          <a:lstStyle/>
          <a:p>
            <a:r>
              <a:rPr lang="en-US">
                <a:latin typeface="Arial"/>
                <a:cs typeface="Arial"/>
              </a:rPr>
              <a:t>Part III: Financing Climate Action</a:t>
            </a:r>
            <a:endParaRPr lang="en-US"/>
          </a:p>
        </p:txBody>
      </p:sp>
    </p:spTree>
    <p:extLst>
      <p:ext uri="{BB962C8B-B14F-4D97-AF65-F5344CB8AC3E}">
        <p14:creationId xmlns:p14="http://schemas.microsoft.com/office/powerpoint/2010/main" val="29857657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FFAEA26-061E-258D-5C2A-AD534AD78CD5}"/>
              </a:ext>
            </a:extLst>
          </p:cNvPr>
          <p:cNvSpPr>
            <a:spLocks noGrp="1"/>
          </p:cNvSpPr>
          <p:nvPr>
            <p:ph type="title"/>
          </p:nvPr>
        </p:nvSpPr>
        <p:spPr/>
        <p:txBody>
          <a:bodyPr>
            <a:normAutofit/>
          </a:bodyPr>
          <a:lstStyle/>
          <a:p>
            <a:r>
              <a:rPr lang="en-US">
                <a:latin typeface="Arial"/>
                <a:cs typeface="Arial"/>
              </a:rPr>
              <a:t>3. Financing climate action</a:t>
            </a:r>
            <a:br>
              <a:rPr lang="en-US" sz="2200">
                <a:latin typeface="Arial"/>
                <a:cs typeface="Arial"/>
              </a:rPr>
            </a:br>
            <a:endParaRPr lang="en-GB" sz="2200">
              <a:solidFill>
                <a:schemeClr val="tx2"/>
              </a:solidFill>
            </a:endParaRPr>
          </a:p>
        </p:txBody>
      </p:sp>
      <p:sp>
        <p:nvSpPr>
          <p:cNvPr id="5" name="Content Placeholder 2">
            <a:extLst>
              <a:ext uri="{FF2B5EF4-FFF2-40B4-BE49-F238E27FC236}">
                <a16:creationId xmlns:a16="http://schemas.microsoft.com/office/drawing/2014/main" id="{8368B5F2-097D-5D6E-ED2F-B31336A3E3D9}"/>
              </a:ext>
            </a:extLst>
          </p:cNvPr>
          <p:cNvSpPr>
            <a:spLocks noGrp="1"/>
          </p:cNvSpPr>
          <p:nvPr>
            <p:ph idx="1"/>
          </p:nvPr>
        </p:nvSpPr>
        <p:spPr>
          <a:xfrm>
            <a:off x="838200" y="2016867"/>
            <a:ext cx="7320117" cy="3863980"/>
          </a:xfrm>
        </p:spPr>
        <p:txBody>
          <a:bodyPr/>
          <a:lstStyle/>
          <a:p>
            <a:pPr marL="0" indent="0">
              <a:buNone/>
            </a:pPr>
            <a:r>
              <a:rPr lang="en-GB" sz="1800">
                <a:solidFill>
                  <a:schemeClr val="tx1"/>
                </a:solidFill>
                <a:effectLst/>
                <a:latin typeface="Arial" panose="020B0604020202020204" pitchFamily="34" charset="0"/>
                <a:ea typeface="Calibri" panose="020F0502020204030204" pitchFamily="34" charset="0"/>
              </a:rPr>
              <a:t>As Mission Cities progress in their climate neutrality pathways, updating the Investment Plan becomes a strategic step in aligning ambition with </a:t>
            </a:r>
            <a:r>
              <a:rPr lang="en-GB" sz="1800" b="1">
                <a:solidFill>
                  <a:schemeClr val="tx1"/>
                </a:solidFill>
                <a:effectLst/>
                <a:latin typeface="Arial" panose="020B0604020202020204" pitchFamily="34" charset="0"/>
                <a:ea typeface="Calibri" panose="020F0502020204030204" pitchFamily="34" charset="0"/>
              </a:rPr>
              <a:t>actionable</a:t>
            </a:r>
            <a:r>
              <a:rPr lang="en-GB" sz="1800">
                <a:solidFill>
                  <a:schemeClr val="tx1"/>
                </a:solidFill>
                <a:effectLst/>
                <a:latin typeface="Arial" panose="020B0604020202020204" pitchFamily="34" charset="0"/>
                <a:ea typeface="Calibri" panose="020F0502020204030204" pitchFamily="34" charset="0"/>
              </a:rPr>
              <a:t>, </a:t>
            </a:r>
            <a:r>
              <a:rPr lang="en-GB" sz="1800" b="1">
                <a:solidFill>
                  <a:schemeClr val="tx1"/>
                </a:solidFill>
                <a:effectLst/>
                <a:latin typeface="Arial" panose="020B0604020202020204" pitchFamily="34" charset="0"/>
                <a:ea typeface="Calibri" panose="020F0502020204030204" pitchFamily="34" charset="0"/>
              </a:rPr>
              <a:t>finance-ready</a:t>
            </a:r>
            <a:r>
              <a:rPr lang="en-GB" sz="1800">
                <a:solidFill>
                  <a:schemeClr val="tx1"/>
                </a:solidFill>
                <a:effectLst/>
                <a:latin typeface="Arial" panose="020B0604020202020204" pitchFamily="34" charset="0"/>
                <a:ea typeface="Calibri" panose="020F0502020204030204" pitchFamily="34" charset="0"/>
              </a:rPr>
              <a:t> roadmaps. Investment planning is not a one-off effort, but rather a living exercise that reflects </a:t>
            </a:r>
            <a:r>
              <a:rPr lang="en-GB" sz="1800" b="1">
                <a:solidFill>
                  <a:schemeClr val="tx1"/>
                </a:solidFill>
                <a:effectLst/>
                <a:latin typeface="Arial" panose="020B0604020202020204" pitchFamily="34" charset="0"/>
                <a:ea typeface="Calibri" panose="020F0502020204030204" pitchFamily="34" charset="0"/>
              </a:rPr>
              <a:t>evolving actions, updated costing, and financing strategies</a:t>
            </a:r>
            <a:r>
              <a:rPr lang="en-GB" sz="1800">
                <a:solidFill>
                  <a:schemeClr val="tx1"/>
                </a:solidFill>
                <a:effectLst/>
                <a:latin typeface="Arial" panose="020B0604020202020204" pitchFamily="34" charset="0"/>
                <a:ea typeface="Calibri" panose="020F0502020204030204" pitchFamily="34" charset="0"/>
              </a:rPr>
              <a:t>. </a:t>
            </a:r>
          </a:p>
          <a:p>
            <a:pPr>
              <a:buClr>
                <a:schemeClr val="accent6"/>
              </a:buClr>
            </a:pPr>
            <a:r>
              <a:rPr lang="en-GB" sz="1800" b="1">
                <a:solidFill>
                  <a:schemeClr val="accent6"/>
                </a:solidFill>
                <a:effectLst/>
                <a:latin typeface="Arial" panose="020B0604020202020204" pitchFamily="34" charset="0"/>
                <a:ea typeface="Calibri" panose="020F0502020204030204" pitchFamily="34" charset="0"/>
              </a:rPr>
              <a:t>Actions and Investment Pathways </a:t>
            </a:r>
            <a:endParaRPr lang="en-GB" sz="1800" b="1">
              <a:solidFill>
                <a:schemeClr val="accent6"/>
              </a:solidFill>
              <a:ea typeface="Calibri" panose="020F0502020204030204" pitchFamily="34" charset="0"/>
            </a:endParaRPr>
          </a:p>
          <a:p>
            <a:pPr>
              <a:buClr>
                <a:schemeClr val="accent6"/>
              </a:buClr>
            </a:pPr>
            <a:r>
              <a:rPr lang="en-GB" sz="1800" b="1">
                <a:solidFill>
                  <a:schemeClr val="accent6"/>
                </a:solidFill>
                <a:effectLst/>
                <a:latin typeface="Arial" panose="020B0604020202020204" pitchFamily="34" charset="0"/>
                <a:ea typeface="Yu Gothic Light" panose="020B0300000000000000" pitchFamily="34" charset="-128"/>
                <a:cs typeface="Times New Roman" panose="02020603050405020304" pitchFamily="18" charset="0"/>
              </a:rPr>
              <a:t>Monitoring, Evaluation and Learning in Finance</a:t>
            </a:r>
          </a:p>
          <a:p>
            <a:pPr>
              <a:buClr>
                <a:schemeClr val="accent6"/>
              </a:buClr>
            </a:pPr>
            <a:r>
              <a:rPr lang="en-GB" sz="1800" b="1">
                <a:solidFill>
                  <a:schemeClr val="accent6"/>
                </a:solidFill>
                <a:effectLst/>
                <a:latin typeface="Arial" panose="020B0604020202020204" pitchFamily="34" charset="0"/>
                <a:ea typeface="Calibri" panose="020F0502020204030204" pitchFamily="34" charset="0"/>
              </a:rPr>
              <a:t>Policy and Stakeholder Engagement</a:t>
            </a:r>
          </a:p>
          <a:p>
            <a:pPr>
              <a:buClr>
                <a:schemeClr val="accent6"/>
              </a:buClr>
            </a:pPr>
            <a:r>
              <a:rPr lang="en-GB" sz="1800" b="1">
                <a:solidFill>
                  <a:schemeClr val="accent6"/>
                </a:solidFill>
                <a:effectLst/>
                <a:latin typeface="Arial" panose="020B0604020202020204" pitchFamily="34" charset="0"/>
                <a:ea typeface="Yu Gothic Light" panose="020B0300000000000000" pitchFamily="34" charset="-128"/>
                <a:cs typeface="Times New Roman" panose="02020603050405020304" pitchFamily="18" charset="0"/>
              </a:rPr>
              <a:t>Balancing Impact and Effort</a:t>
            </a:r>
          </a:p>
          <a:p>
            <a:pPr marL="0" indent="0">
              <a:buNone/>
            </a:pPr>
            <a:endParaRPr lang="en-GB"/>
          </a:p>
        </p:txBody>
      </p:sp>
      <p:pic>
        <p:nvPicPr>
          <p:cNvPr id="6" name="Picture 5" descr="A blue and green cover with text&#10;&#10;Description automatically generated">
            <a:extLst>
              <a:ext uri="{FF2B5EF4-FFF2-40B4-BE49-F238E27FC236}">
                <a16:creationId xmlns:a16="http://schemas.microsoft.com/office/drawing/2014/main" id="{EDF5DBFC-FA73-992C-08A4-4EE4E8C231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9390" y="1082554"/>
            <a:ext cx="3355223" cy="4326025"/>
          </a:xfrm>
          <a:prstGeom prst="rect">
            <a:avLst/>
          </a:prstGeom>
          <a:ln w="3175"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771936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21F1F-C389-F70C-6F58-B6C69EAB9773}"/>
              </a:ext>
            </a:extLst>
          </p:cNvPr>
          <p:cNvSpPr>
            <a:spLocks noGrp="1"/>
          </p:cNvSpPr>
          <p:nvPr>
            <p:ph type="title"/>
          </p:nvPr>
        </p:nvSpPr>
        <p:spPr/>
        <p:txBody>
          <a:bodyPr>
            <a:normAutofit/>
          </a:bodyPr>
          <a:lstStyle/>
          <a:p>
            <a:r>
              <a:rPr lang="en-US">
                <a:latin typeface="Arial"/>
                <a:cs typeface="Arial"/>
              </a:rPr>
              <a:t>3. Financing climate action</a:t>
            </a:r>
            <a:br>
              <a:rPr lang="en-US" sz="3600">
                <a:latin typeface="Arial"/>
                <a:cs typeface="Arial"/>
              </a:rPr>
            </a:br>
            <a:r>
              <a:rPr lang="en-US" sz="2200">
                <a:solidFill>
                  <a:schemeClr val="accent1"/>
                </a:solidFill>
                <a:latin typeface="Arial"/>
                <a:cs typeface="Arial"/>
              </a:rPr>
              <a:t> 3.1 </a:t>
            </a:r>
            <a:r>
              <a:rPr lang="en-GB" sz="2200">
                <a:solidFill>
                  <a:schemeClr val="accent1"/>
                </a:solidFill>
                <a:latin typeface="Arial"/>
                <a:cs typeface="Arial"/>
              </a:rPr>
              <a:t>Actions and Investment Pathways </a:t>
            </a:r>
            <a:endParaRPr lang="en-US">
              <a:solidFill>
                <a:schemeClr val="accent1"/>
              </a:solidFill>
            </a:endParaRPr>
          </a:p>
        </p:txBody>
      </p:sp>
      <p:sp>
        <p:nvSpPr>
          <p:cNvPr id="3" name="Content Placeholder 2">
            <a:extLst>
              <a:ext uri="{FF2B5EF4-FFF2-40B4-BE49-F238E27FC236}">
                <a16:creationId xmlns:a16="http://schemas.microsoft.com/office/drawing/2014/main" id="{764DE595-BC9E-8E02-B37E-506C4D3E721F}"/>
              </a:ext>
            </a:extLst>
          </p:cNvPr>
          <p:cNvSpPr>
            <a:spLocks noGrp="1"/>
          </p:cNvSpPr>
          <p:nvPr>
            <p:ph idx="1"/>
          </p:nvPr>
        </p:nvSpPr>
        <p:spPr>
          <a:xfrm>
            <a:off x="838200" y="1881930"/>
            <a:ext cx="4531467" cy="4118820"/>
          </a:xfrm>
        </p:spPr>
        <p:txBody>
          <a:bodyPr>
            <a:noAutofit/>
          </a:bodyPr>
          <a:lstStyle/>
          <a:p>
            <a:pPr marL="0" indent="0" algn="just">
              <a:lnSpc>
                <a:spcPct val="107000"/>
              </a:lnSpc>
              <a:spcBef>
                <a:spcPts val="0"/>
              </a:spcBef>
              <a:spcAft>
                <a:spcPts val="200"/>
              </a:spcAft>
              <a:buNone/>
            </a:pPr>
            <a:r>
              <a:rPr lang="en-GB" sz="1400">
                <a:effectLst/>
                <a:latin typeface="Arial" panose="020B0604020202020204" pitchFamily="34" charset="0"/>
                <a:ea typeface="Calibri" panose="020F0502020204030204" pitchFamily="34" charset="0"/>
                <a:cs typeface="Arial" panose="020B0604020202020204" pitchFamily="34" charset="0"/>
              </a:rPr>
              <a:t>An iterative IP should identify which projects are now in development and identify any additional projects that have been added to the action plan since the initial submission.</a:t>
            </a:r>
          </a:p>
          <a:p>
            <a:pPr marL="0" indent="0" algn="just">
              <a:lnSpc>
                <a:spcPct val="107000"/>
              </a:lnSpc>
              <a:spcBef>
                <a:spcPts val="0"/>
              </a:spcBef>
              <a:spcAft>
                <a:spcPts val="200"/>
              </a:spcAft>
              <a:buNone/>
            </a:pPr>
            <a:r>
              <a:rPr lang="en-GB" sz="1400">
                <a:effectLst/>
                <a:latin typeface="Arial" panose="020B0604020202020204" pitchFamily="34" charset="0"/>
                <a:ea typeface="Calibri" panose="020F0502020204030204" pitchFamily="34" charset="0"/>
              </a:rPr>
              <a:t>Cities are encouraged to: </a:t>
            </a:r>
          </a:p>
          <a:p>
            <a:pPr algn="just">
              <a:lnSpc>
                <a:spcPct val="107000"/>
              </a:lnSpc>
              <a:spcBef>
                <a:spcPts val="0"/>
              </a:spcBef>
              <a:spcAft>
                <a:spcPts val="200"/>
              </a:spcAft>
            </a:pPr>
            <a:r>
              <a:rPr lang="en-GB" sz="1400">
                <a:ea typeface="Calibri" panose="020F0502020204030204" pitchFamily="34" charset="0"/>
                <a:cs typeface="Arial" panose="020B0604020202020204" pitchFamily="34" charset="0"/>
              </a:rPr>
              <a:t>Reassess </a:t>
            </a:r>
            <a:r>
              <a:rPr lang="en-GB" sz="1400">
                <a:effectLst/>
                <a:latin typeface="Arial" panose="020B0604020202020204" pitchFamily="34" charset="0"/>
                <a:ea typeface="Calibri" panose="020F0502020204030204" pitchFamily="34" charset="0"/>
              </a:rPr>
              <a:t>their </a:t>
            </a:r>
            <a:r>
              <a:rPr lang="en-GB" sz="1400" b="1">
                <a:effectLst/>
                <a:latin typeface="Arial" panose="020B0604020202020204" pitchFamily="34" charset="0"/>
                <a:ea typeface="Calibri" panose="020F0502020204030204" pitchFamily="34" charset="0"/>
              </a:rPr>
              <a:t>priority projects </a:t>
            </a:r>
          </a:p>
          <a:p>
            <a:pPr algn="just">
              <a:lnSpc>
                <a:spcPct val="107000"/>
              </a:lnSpc>
              <a:spcBef>
                <a:spcPts val="0"/>
              </a:spcBef>
              <a:spcAft>
                <a:spcPts val="200"/>
              </a:spcAft>
            </a:pPr>
            <a:r>
              <a:rPr lang="en-GB" sz="1400">
                <a:ea typeface="Calibri" panose="020F0502020204030204" pitchFamily="34" charset="0"/>
              </a:rPr>
              <a:t>Assess the </a:t>
            </a:r>
            <a:r>
              <a:rPr lang="en-GB" sz="1400" b="1">
                <a:ea typeface="Calibri" panose="020F0502020204030204" pitchFamily="34" charset="0"/>
              </a:rPr>
              <a:t>funding gap </a:t>
            </a:r>
            <a:r>
              <a:rPr lang="en-GB" sz="1400">
                <a:ea typeface="Calibri" panose="020F0502020204030204" pitchFamily="34" charset="0"/>
              </a:rPr>
              <a:t>and further explore </a:t>
            </a:r>
            <a:r>
              <a:rPr lang="en-GB" sz="1400" b="1">
                <a:ea typeface="Calibri" panose="020F0502020204030204" pitchFamily="34" charset="0"/>
              </a:rPr>
              <a:t>financing pathways to cover non-municipal costs.</a:t>
            </a:r>
            <a:endParaRPr lang="en-GB" sz="1400" b="1">
              <a:effectLst/>
              <a:latin typeface="Arial" panose="020B0604020202020204" pitchFamily="34" charset="0"/>
              <a:ea typeface="Calibri" panose="020F0502020204030204" pitchFamily="34" charset="0"/>
            </a:endParaRPr>
          </a:p>
          <a:p>
            <a:pPr marL="0" indent="0" algn="just">
              <a:lnSpc>
                <a:spcPct val="107000"/>
              </a:lnSpc>
              <a:spcAft>
                <a:spcPts val="800"/>
              </a:spcAft>
              <a:buNone/>
            </a:pPr>
            <a:r>
              <a:rPr lang="en-GB" sz="1400">
                <a:effectLst/>
                <a:latin typeface="Arial" panose="020B0604020202020204" pitchFamily="34" charset="0"/>
                <a:ea typeface="Calibri" panose="020F0502020204030204" pitchFamily="34" charset="0"/>
                <a:cs typeface="Arial" panose="020B0604020202020204" pitchFamily="34" charset="0"/>
              </a:rPr>
              <a:t> </a:t>
            </a:r>
          </a:p>
        </p:txBody>
      </p:sp>
      <p:graphicFrame>
        <p:nvGraphicFramePr>
          <p:cNvPr id="5" name="Table 4">
            <a:extLst>
              <a:ext uri="{FF2B5EF4-FFF2-40B4-BE49-F238E27FC236}">
                <a16:creationId xmlns:a16="http://schemas.microsoft.com/office/drawing/2014/main" id="{A1D5922F-68C1-95C1-881F-91691B8D9602}"/>
              </a:ext>
            </a:extLst>
          </p:cNvPr>
          <p:cNvGraphicFramePr>
            <a:graphicFrameLocks noGrp="1"/>
          </p:cNvGraphicFramePr>
          <p:nvPr>
            <p:extLst>
              <p:ext uri="{D42A27DB-BD31-4B8C-83A1-F6EECF244321}">
                <p14:modId xmlns:p14="http://schemas.microsoft.com/office/powerpoint/2010/main" val="4147413594"/>
              </p:ext>
            </p:extLst>
          </p:nvPr>
        </p:nvGraphicFramePr>
        <p:xfrm>
          <a:off x="5986643" y="1772512"/>
          <a:ext cx="5548933" cy="1160146"/>
        </p:xfrm>
        <a:graphic>
          <a:graphicData uri="http://schemas.openxmlformats.org/drawingml/2006/table">
            <a:tbl>
              <a:tblPr firstRow="1" firstCol="1" bandRow="1">
                <a:tableStyleId>{5C22544A-7EE6-4342-B048-85BDC9FD1C3A}</a:tableStyleId>
              </a:tblPr>
              <a:tblGrid>
                <a:gridCol w="923342">
                  <a:extLst>
                    <a:ext uri="{9D8B030D-6E8A-4147-A177-3AD203B41FA5}">
                      <a16:colId xmlns:a16="http://schemas.microsoft.com/office/drawing/2014/main" val="88578274"/>
                    </a:ext>
                  </a:extLst>
                </a:gridCol>
                <a:gridCol w="749816">
                  <a:extLst>
                    <a:ext uri="{9D8B030D-6E8A-4147-A177-3AD203B41FA5}">
                      <a16:colId xmlns:a16="http://schemas.microsoft.com/office/drawing/2014/main" val="3756370297"/>
                    </a:ext>
                  </a:extLst>
                </a:gridCol>
                <a:gridCol w="719847">
                  <a:extLst>
                    <a:ext uri="{9D8B030D-6E8A-4147-A177-3AD203B41FA5}">
                      <a16:colId xmlns:a16="http://schemas.microsoft.com/office/drawing/2014/main" val="210435884"/>
                    </a:ext>
                  </a:extLst>
                </a:gridCol>
                <a:gridCol w="732817">
                  <a:extLst>
                    <a:ext uri="{9D8B030D-6E8A-4147-A177-3AD203B41FA5}">
                      <a16:colId xmlns:a16="http://schemas.microsoft.com/office/drawing/2014/main" val="2410069517"/>
                    </a:ext>
                  </a:extLst>
                </a:gridCol>
                <a:gridCol w="914400">
                  <a:extLst>
                    <a:ext uri="{9D8B030D-6E8A-4147-A177-3AD203B41FA5}">
                      <a16:colId xmlns:a16="http://schemas.microsoft.com/office/drawing/2014/main" val="3333977489"/>
                    </a:ext>
                  </a:extLst>
                </a:gridCol>
                <a:gridCol w="1508711">
                  <a:extLst>
                    <a:ext uri="{9D8B030D-6E8A-4147-A177-3AD203B41FA5}">
                      <a16:colId xmlns:a16="http://schemas.microsoft.com/office/drawing/2014/main" val="2652024811"/>
                    </a:ext>
                  </a:extLst>
                </a:gridCol>
              </a:tblGrid>
              <a:tr h="238125">
                <a:tc>
                  <a:txBody>
                    <a:bodyPr/>
                    <a:lstStyle/>
                    <a:p>
                      <a:pPr algn="just">
                        <a:lnSpc>
                          <a:spcPct val="107000"/>
                        </a:lnSpc>
                        <a:spcBef>
                          <a:spcPts val="300"/>
                        </a:spcBef>
                        <a:spcAft>
                          <a:spcPts val="300"/>
                        </a:spcAft>
                      </a:pPr>
                      <a:r>
                        <a:rPr lang="en-GB" sz="900">
                          <a:effectLst/>
                        </a:rPr>
                        <a:t>Fields of Action</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just">
                        <a:lnSpc>
                          <a:spcPct val="107000"/>
                        </a:lnSpc>
                        <a:spcBef>
                          <a:spcPts val="300"/>
                        </a:spcBef>
                        <a:spcAft>
                          <a:spcPts val="300"/>
                        </a:spcAft>
                      </a:pPr>
                      <a:r>
                        <a:rPr lang="en-GB" sz="900">
                          <a:effectLst/>
                        </a:rPr>
                        <a:t>Action / Indicator</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just">
                        <a:lnSpc>
                          <a:spcPct val="107000"/>
                        </a:lnSpc>
                        <a:spcBef>
                          <a:spcPts val="300"/>
                        </a:spcBef>
                        <a:spcAft>
                          <a:spcPts val="300"/>
                        </a:spcAft>
                      </a:pPr>
                      <a:r>
                        <a:rPr lang="en-GB" sz="900">
                          <a:effectLst/>
                        </a:rPr>
                        <a:t> </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just">
                        <a:lnSpc>
                          <a:spcPct val="107000"/>
                        </a:lnSpc>
                        <a:spcBef>
                          <a:spcPts val="300"/>
                        </a:spcBef>
                        <a:spcAft>
                          <a:spcPts val="300"/>
                        </a:spcAft>
                      </a:pPr>
                      <a:r>
                        <a:rPr lang="en-GB" sz="900">
                          <a:effectLst/>
                        </a:rPr>
                        <a:t> </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just">
                        <a:lnSpc>
                          <a:spcPct val="107000"/>
                        </a:lnSpc>
                        <a:spcBef>
                          <a:spcPts val="300"/>
                        </a:spcBef>
                        <a:spcAft>
                          <a:spcPts val="300"/>
                        </a:spcAft>
                      </a:pPr>
                      <a:r>
                        <a:rPr lang="fr-FR" sz="900">
                          <a:effectLst/>
                        </a:rPr>
                        <a:t> </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07000"/>
                        </a:lnSpc>
                        <a:spcBef>
                          <a:spcPts val="300"/>
                        </a:spcBef>
                        <a:spcAft>
                          <a:spcPts val="300"/>
                        </a:spcAft>
                      </a:pPr>
                      <a:r>
                        <a:rPr lang="en-GB" sz="900">
                          <a:effectLst/>
                        </a:rPr>
                        <a:t> </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799622611"/>
                  </a:ext>
                </a:extLst>
              </a:tr>
              <a:tr h="234950">
                <a:tc rowSpan="3">
                  <a:txBody>
                    <a:bodyPr/>
                    <a:lstStyle/>
                    <a:p>
                      <a:pPr algn="ctr">
                        <a:lnSpc>
                          <a:spcPct val="107000"/>
                        </a:lnSpc>
                        <a:spcBef>
                          <a:spcPts val="300"/>
                        </a:spcBef>
                        <a:spcAft>
                          <a:spcPts val="300"/>
                        </a:spcAft>
                      </a:pPr>
                      <a:r>
                        <a:rPr lang="en-GB" sz="800">
                          <a:effectLst/>
                        </a:rPr>
                        <a:t>Transportation</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rowSpan="3">
                  <a:txBody>
                    <a:bodyPr/>
                    <a:lstStyle/>
                    <a:p>
                      <a:pPr algn="ctr">
                        <a:lnSpc>
                          <a:spcPct val="107000"/>
                        </a:lnSpc>
                        <a:spcBef>
                          <a:spcPts val="300"/>
                        </a:spcBef>
                        <a:spcAft>
                          <a:spcPts val="300"/>
                        </a:spcAft>
                      </a:pPr>
                      <a:r>
                        <a:rPr lang="en-GB" sz="800">
                          <a:effectLst/>
                        </a:rPr>
                        <a:t>New Tramway</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200000"/>
                        </a:lnSpc>
                        <a:spcBef>
                          <a:spcPts val="300"/>
                        </a:spcBef>
                        <a:spcAft>
                          <a:spcPts val="300"/>
                        </a:spcAft>
                      </a:pPr>
                      <a:r>
                        <a:rPr lang="en-GB" sz="800">
                          <a:effectLst/>
                        </a:rPr>
                        <a:t>Capex (€m)</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200000"/>
                        </a:lnSpc>
                        <a:spcBef>
                          <a:spcPts val="300"/>
                        </a:spcBef>
                        <a:spcAft>
                          <a:spcPts val="300"/>
                        </a:spcAft>
                      </a:pPr>
                      <a:r>
                        <a:rPr lang="en-GB" sz="800">
                          <a:effectLst/>
                        </a:rPr>
                        <a:t>Opex (€m)</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800">
                          <a:effectLst/>
                        </a:rPr>
                        <a:t>Cost Effectiveness</a:t>
                      </a:r>
                      <a:br>
                        <a:rPr lang="en-GB" sz="800">
                          <a:effectLst/>
                        </a:rPr>
                      </a:br>
                      <a:r>
                        <a:rPr lang="en-GB" sz="800">
                          <a:effectLst/>
                        </a:rPr>
                        <a:t>(EUR/tCO2e)</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800">
                          <a:effectLst/>
                        </a:rPr>
                        <a:t>Investment (Split by Stakeholders)</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88546212"/>
                  </a:ext>
                </a:extLst>
              </a:tr>
              <a:tr h="234950">
                <a:tc vMerge="1">
                  <a:txBody>
                    <a:bodyPr/>
                    <a:lstStyle/>
                    <a:p>
                      <a:endParaRPr lang="en-GB"/>
                    </a:p>
                  </a:txBody>
                  <a:tcPr/>
                </a:tc>
                <a:tc vMerge="1">
                  <a:txBody>
                    <a:bodyPr/>
                    <a:lstStyle/>
                    <a:p>
                      <a:endParaRPr lang="en-GB"/>
                    </a:p>
                  </a:txBody>
                  <a:tcPr/>
                </a:tc>
                <a:tc>
                  <a:txBody>
                    <a:bodyPr/>
                    <a:lstStyle/>
                    <a:p>
                      <a:pPr algn="ctr">
                        <a:lnSpc>
                          <a:spcPct val="107000"/>
                        </a:lnSpc>
                        <a:spcBef>
                          <a:spcPts val="300"/>
                        </a:spcBef>
                        <a:spcAft>
                          <a:spcPts val="300"/>
                        </a:spcAft>
                      </a:pPr>
                      <a:r>
                        <a:rPr lang="fr-FR" sz="800">
                          <a:effectLst/>
                        </a:rPr>
                        <a:t>600 €m</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800">
                          <a:effectLst/>
                        </a:rPr>
                        <a:t>20 €m p/a</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800">
                          <a:effectLst/>
                        </a:rPr>
                        <a:t>16,000 EUR/tCO2e</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just">
                        <a:lnSpc>
                          <a:spcPct val="107000"/>
                        </a:lnSpc>
                        <a:spcBef>
                          <a:spcPts val="0"/>
                        </a:spcBef>
                        <a:spcAft>
                          <a:spcPts val="0"/>
                        </a:spcAft>
                      </a:pPr>
                      <a:r>
                        <a:rPr lang="en-GB" sz="800">
                          <a:effectLst/>
                        </a:rPr>
                        <a:t>30% National Funding </a:t>
                      </a:r>
                      <a:endParaRPr lang="en-GB" sz="1200">
                        <a:effectLst/>
                      </a:endParaRPr>
                    </a:p>
                    <a:p>
                      <a:pPr algn="just">
                        <a:lnSpc>
                          <a:spcPct val="107000"/>
                        </a:lnSpc>
                        <a:spcBef>
                          <a:spcPts val="0"/>
                        </a:spcBef>
                        <a:spcAft>
                          <a:spcPts val="0"/>
                        </a:spcAft>
                      </a:pPr>
                      <a:r>
                        <a:rPr lang="en-GB" sz="800">
                          <a:effectLst/>
                        </a:rPr>
                        <a:t>20% Commercial Bank Lending</a:t>
                      </a:r>
                      <a:endParaRPr lang="en-GB" sz="1200">
                        <a:effectLst/>
                      </a:endParaRPr>
                    </a:p>
                    <a:p>
                      <a:pPr algn="just">
                        <a:lnSpc>
                          <a:spcPct val="107000"/>
                        </a:lnSpc>
                        <a:spcBef>
                          <a:spcPts val="0"/>
                        </a:spcBef>
                        <a:spcAft>
                          <a:spcPts val="0"/>
                        </a:spcAft>
                      </a:pPr>
                      <a:r>
                        <a:rPr lang="en-GB" sz="800">
                          <a:effectLst/>
                        </a:rPr>
                        <a:t>50% DFI Loan</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49416973"/>
                  </a:ext>
                </a:extLst>
              </a:tr>
              <a:tr h="234950">
                <a:tc vMerge="1">
                  <a:txBody>
                    <a:bodyPr/>
                    <a:lstStyle/>
                    <a:p>
                      <a:endParaRPr lang="en-GB"/>
                    </a:p>
                  </a:txBody>
                  <a:tcPr/>
                </a:tc>
                <a:tc vMerge="1">
                  <a:txBody>
                    <a:bodyPr/>
                    <a:lstStyle/>
                    <a:p>
                      <a:endParaRPr lang="en-GB"/>
                    </a:p>
                  </a:txBody>
                  <a:tcPr/>
                </a:tc>
                <a:tc gridSpan="4">
                  <a:txBody>
                    <a:bodyPr/>
                    <a:lstStyle/>
                    <a:p>
                      <a:pPr algn="just">
                        <a:lnSpc>
                          <a:spcPct val="107000"/>
                        </a:lnSpc>
                        <a:spcBef>
                          <a:spcPts val="300"/>
                        </a:spcBef>
                        <a:spcAft>
                          <a:spcPts val="300"/>
                        </a:spcAft>
                      </a:pPr>
                      <a:r>
                        <a:rPr lang="en-GB" sz="800">
                          <a:effectLst/>
                        </a:rPr>
                        <a:t>Project Description:</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347246787"/>
                  </a:ext>
                </a:extLst>
              </a:tr>
            </a:tbl>
          </a:graphicData>
        </a:graphic>
      </p:graphicFrame>
      <p:sp>
        <p:nvSpPr>
          <p:cNvPr id="10" name="TextBox 9">
            <a:extLst>
              <a:ext uri="{FF2B5EF4-FFF2-40B4-BE49-F238E27FC236}">
                <a16:creationId xmlns:a16="http://schemas.microsoft.com/office/drawing/2014/main" id="{1D742972-245A-45D3-5EFD-EDDCF7E8BA25}"/>
              </a:ext>
            </a:extLst>
          </p:cNvPr>
          <p:cNvSpPr txBox="1"/>
          <p:nvPr/>
        </p:nvSpPr>
        <p:spPr>
          <a:xfrm>
            <a:off x="6766939" y="1397408"/>
            <a:ext cx="3988340" cy="276999"/>
          </a:xfrm>
          <a:prstGeom prst="rect">
            <a:avLst/>
          </a:prstGeom>
          <a:noFill/>
        </p:spPr>
        <p:txBody>
          <a:bodyPr wrap="square">
            <a:spAutoFit/>
          </a:bodyPr>
          <a:lstStyle/>
          <a:p>
            <a:r>
              <a:rPr lang="en-GB" sz="1200" b="1">
                <a:solidFill>
                  <a:schemeClr val="accent4"/>
                </a:solidFill>
                <a:effectLst/>
                <a:latin typeface="Arial" panose="020B0604020202020204" pitchFamily="34" charset="0"/>
                <a:ea typeface="Calibri" panose="020F0502020204030204" pitchFamily="34" charset="0"/>
              </a:rPr>
              <a:t>Table 3.1 – Priority Projects Example</a:t>
            </a:r>
            <a:endParaRPr lang="en-GB" sz="1200" b="1">
              <a:solidFill>
                <a:schemeClr val="accent4"/>
              </a:solidFill>
            </a:endParaRPr>
          </a:p>
        </p:txBody>
      </p:sp>
      <p:graphicFrame>
        <p:nvGraphicFramePr>
          <p:cNvPr id="11" name="Table 10">
            <a:extLst>
              <a:ext uri="{FF2B5EF4-FFF2-40B4-BE49-F238E27FC236}">
                <a16:creationId xmlns:a16="http://schemas.microsoft.com/office/drawing/2014/main" id="{F6D994F0-30F7-9F85-9E08-7CE2050296EA}"/>
              </a:ext>
            </a:extLst>
          </p:cNvPr>
          <p:cNvGraphicFramePr>
            <a:graphicFrameLocks noGrp="1"/>
          </p:cNvGraphicFramePr>
          <p:nvPr>
            <p:extLst>
              <p:ext uri="{D42A27DB-BD31-4B8C-83A1-F6EECF244321}">
                <p14:modId xmlns:p14="http://schemas.microsoft.com/office/powerpoint/2010/main" val="2349193796"/>
              </p:ext>
            </p:extLst>
          </p:nvPr>
        </p:nvGraphicFramePr>
        <p:xfrm>
          <a:off x="5973096" y="3551903"/>
          <a:ext cx="5582179" cy="1676020"/>
        </p:xfrm>
        <a:graphic>
          <a:graphicData uri="http://schemas.openxmlformats.org/drawingml/2006/table">
            <a:tbl>
              <a:tblPr firstRow="1" firstCol="1" bandRow="1">
                <a:tableStyleId>{5C22544A-7EE6-4342-B048-85BDC9FD1C3A}</a:tableStyleId>
              </a:tblPr>
              <a:tblGrid>
                <a:gridCol w="742406">
                  <a:extLst>
                    <a:ext uri="{9D8B030D-6E8A-4147-A177-3AD203B41FA5}">
                      <a16:colId xmlns:a16="http://schemas.microsoft.com/office/drawing/2014/main" val="3176324941"/>
                    </a:ext>
                  </a:extLst>
                </a:gridCol>
                <a:gridCol w="743063">
                  <a:extLst>
                    <a:ext uri="{9D8B030D-6E8A-4147-A177-3AD203B41FA5}">
                      <a16:colId xmlns:a16="http://schemas.microsoft.com/office/drawing/2014/main" val="625696692"/>
                    </a:ext>
                  </a:extLst>
                </a:gridCol>
                <a:gridCol w="819342">
                  <a:extLst>
                    <a:ext uri="{9D8B030D-6E8A-4147-A177-3AD203B41FA5}">
                      <a16:colId xmlns:a16="http://schemas.microsoft.com/office/drawing/2014/main" val="4217609924"/>
                    </a:ext>
                  </a:extLst>
                </a:gridCol>
                <a:gridCol w="819342">
                  <a:extLst>
                    <a:ext uri="{9D8B030D-6E8A-4147-A177-3AD203B41FA5}">
                      <a16:colId xmlns:a16="http://schemas.microsoft.com/office/drawing/2014/main" val="3537961386"/>
                    </a:ext>
                  </a:extLst>
                </a:gridCol>
                <a:gridCol w="819342">
                  <a:extLst>
                    <a:ext uri="{9D8B030D-6E8A-4147-A177-3AD203B41FA5}">
                      <a16:colId xmlns:a16="http://schemas.microsoft.com/office/drawing/2014/main" val="768728316"/>
                    </a:ext>
                  </a:extLst>
                </a:gridCol>
                <a:gridCol w="819342">
                  <a:extLst>
                    <a:ext uri="{9D8B030D-6E8A-4147-A177-3AD203B41FA5}">
                      <a16:colId xmlns:a16="http://schemas.microsoft.com/office/drawing/2014/main" val="1728229355"/>
                    </a:ext>
                  </a:extLst>
                </a:gridCol>
                <a:gridCol w="819342">
                  <a:extLst>
                    <a:ext uri="{9D8B030D-6E8A-4147-A177-3AD203B41FA5}">
                      <a16:colId xmlns:a16="http://schemas.microsoft.com/office/drawing/2014/main" val="936128033"/>
                    </a:ext>
                  </a:extLst>
                </a:gridCol>
              </a:tblGrid>
              <a:tr h="66040">
                <a:tc>
                  <a:txBody>
                    <a:bodyPr/>
                    <a:lstStyle/>
                    <a:p>
                      <a:pPr algn="ctr">
                        <a:lnSpc>
                          <a:spcPct val="107000"/>
                        </a:lnSpc>
                        <a:spcBef>
                          <a:spcPts val="300"/>
                        </a:spcBef>
                        <a:spcAft>
                          <a:spcPts val="300"/>
                        </a:spcAft>
                      </a:pPr>
                      <a:r>
                        <a:rPr lang="en-GB" sz="800">
                          <a:effectLst/>
                        </a:rPr>
                        <a:t>Field of Action</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800">
                          <a:effectLst/>
                        </a:rPr>
                        <a:t>Action / Indicator</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800">
                          <a:effectLst/>
                        </a:rPr>
                        <a:t>Cost to Municipality € (%)</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800" err="1">
                          <a:effectLst/>
                        </a:rPr>
                        <a:t>Cost</a:t>
                      </a:r>
                      <a:r>
                        <a:rPr lang="fr-FR" sz="800">
                          <a:effectLst/>
                        </a:rPr>
                        <a:t> to </a:t>
                      </a:r>
                      <a:r>
                        <a:rPr lang="fr-FR" sz="800" err="1">
                          <a:effectLst/>
                        </a:rPr>
                        <a:t>Other</a:t>
                      </a:r>
                      <a:r>
                        <a:rPr lang="fr-FR" sz="800">
                          <a:effectLst/>
                        </a:rPr>
                        <a:t> € (%)</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800">
                          <a:effectLst/>
                        </a:rPr>
                        <a:t>Other</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800">
                          <a:effectLst/>
                        </a:rPr>
                        <a:t>% of Municipal Covered</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800">
                          <a:effectLst/>
                        </a:rPr>
                        <a:t>% of Other Covered</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853432093"/>
                  </a:ext>
                </a:extLst>
              </a:tr>
              <a:tr h="276860">
                <a:tc>
                  <a:txBody>
                    <a:bodyPr/>
                    <a:lstStyle/>
                    <a:p>
                      <a:pPr algn="ctr">
                        <a:lnSpc>
                          <a:spcPct val="107000"/>
                        </a:lnSpc>
                        <a:spcBef>
                          <a:spcPts val="300"/>
                        </a:spcBef>
                        <a:spcAft>
                          <a:spcPts val="300"/>
                        </a:spcAft>
                      </a:pPr>
                      <a:r>
                        <a:rPr lang="en-GB" sz="900">
                          <a:effectLst/>
                        </a:rPr>
                        <a:t>Mobility</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900">
                          <a:effectLst/>
                        </a:rPr>
                        <a:t>New Tram Line</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900">
                          <a:effectLst/>
                        </a:rPr>
                        <a:t>300m (30%)</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700m (70%)</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EIB &amp; National Funds</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100%</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20%</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438408460"/>
                  </a:ext>
                </a:extLst>
              </a:tr>
              <a:tr h="66040">
                <a:tc>
                  <a:txBody>
                    <a:bodyPr/>
                    <a:lstStyle/>
                    <a:p>
                      <a:pPr algn="ctr">
                        <a:lnSpc>
                          <a:spcPct val="107000"/>
                        </a:lnSpc>
                        <a:spcBef>
                          <a:spcPts val="300"/>
                        </a:spcBef>
                        <a:spcAft>
                          <a:spcPts val="300"/>
                        </a:spcAft>
                      </a:pPr>
                      <a:r>
                        <a:rPr lang="en-GB" sz="900">
                          <a:effectLst/>
                        </a:rPr>
                        <a:t>Mobility</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900">
                          <a:effectLst/>
                        </a:rPr>
                        <a:t>Electric Busses</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900">
                          <a:effectLst/>
                        </a:rPr>
                        <a:t>0m (0%)</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95m (100%)</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Private Operator</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N/A</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100%</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236212182"/>
                  </a:ext>
                </a:extLst>
              </a:tr>
              <a:tr h="66040">
                <a:tc>
                  <a:txBody>
                    <a:bodyPr/>
                    <a:lstStyle/>
                    <a:p>
                      <a:pPr algn="ctr">
                        <a:lnSpc>
                          <a:spcPct val="107000"/>
                        </a:lnSpc>
                        <a:spcBef>
                          <a:spcPts val="300"/>
                        </a:spcBef>
                        <a:spcAft>
                          <a:spcPts val="300"/>
                        </a:spcAft>
                      </a:pPr>
                      <a:r>
                        <a:rPr lang="fr-FR" sz="900">
                          <a:effectLst/>
                        </a:rPr>
                        <a:t>Built Env</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Municipal Retrofit</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210m (100%)</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0m (0%)</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None</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65%</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N/A</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782739893"/>
                  </a:ext>
                </a:extLst>
              </a:tr>
              <a:tr h="66040">
                <a:tc>
                  <a:txBody>
                    <a:bodyPr/>
                    <a:lstStyle/>
                    <a:p>
                      <a:pPr algn="ctr">
                        <a:lnSpc>
                          <a:spcPct val="107000"/>
                        </a:lnSpc>
                        <a:spcBef>
                          <a:spcPts val="300"/>
                        </a:spcBef>
                        <a:spcAft>
                          <a:spcPts val="300"/>
                        </a:spcAft>
                      </a:pPr>
                      <a:r>
                        <a:rPr lang="fr-FR" sz="900">
                          <a:effectLst/>
                        </a:rPr>
                        <a:t>Energy</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PV Rooftop Solar</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0m</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80m (100%)</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Private contractor (PPP)</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N/A</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100%</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087408933"/>
                  </a:ext>
                </a:extLst>
              </a:tr>
            </a:tbl>
          </a:graphicData>
        </a:graphic>
      </p:graphicFrame>
      <p:sp>
        <p:nvSpPr>
          <p:cNvPr id="12" name="Rectangle 1">
            <a:extLst>
              <a:ext uri="{FF2B5EF4-FFF2-40B4-BE49-F238E27FC236}">
                <a16:creationId xmlns:a16="http://schemas.microsoft.com/office/drawing/2014/main" id="{93CD6824-C696-83FB-42EF-9D09FA784EC8}"/>
              </a:ext>
            </a:extLst>
          </p:cNvPr>
          <p:cNvSpPr>
            <a:spLocks noChangeArrowheads="1"/>
          </p:cNvSpPr>
          <p:nvPr/>
        </p:nvSpPr>
        <p:spPr bwMode="auto">
          <a:xfrm>
            <a:off x="7464853" y="3187313"/>
            <a:ext cx="259251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a:solidFill>
                  <a:schemeClr val="accent4"/>
                </a:solidFill>
                <a:latin typeface="Arial" panose="020B0604020202020204" pitchFamily="34" charset="0"/>
                <a:ea typeface="Calibri" panose="020F0502020204030204" pitchFamily="34" charset="0"/>
              </a:rPr>
              <a:t>Table 3.3 - Funding Gap Example</a:t>
            </a:r>
          </a:p>
        </p:txBody>
      </p:sp>
    </p:spTree>
    <p:extLst>
      <p:ext uri="{BB962C8B-B14F-4D97-AF65-F5344CB8AC3E}">
        <p14:creationId xmlns:p14="http://schemas.microsoft.com/office/powerpoint/2010/main" val="37910372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21F1F-C389-F70C-6F58-B6C69EAB9773}"/>
              </a:ext>
            </a:extLst>
          </p:cNvPr>
          <p:cNvSpPr>
            <a:spLocks noGrp="1"/>
          </p:cNvSpPr>
          <p:nvPr>
            <p:ph type="title"/>
          </p:nvPr>
        </p:nvSpPr>
        <p:spPr/>
        <p:txBody>
          <a:bodyPr>
            <a:normAutofit/>
          </a:bodyPr>
          <a:lstStyle/>
          <a:p>
            <a:r>
              <a:rPr lang="en-US">
                <a:latin typeface="Arial"/>
                <a:cs typeface="Arial"/>
              </a:rPr>
              <a:t>3. Financing climate action</a:t>
            </a:r>
            <a:br>
              <a:rPr lang="en-US" sz="3600">
                <a:latin typeface="Arial"/>
                <a:cs typeface="Arial"/>
              </a:rPr>
            </a:br>
            <a:r>
              <a:rPr lang="en-US" sz="2200">
                <a:solidFill>
                  <a:schemeClr val="accent1"/>
                </a:solidFill>
                <a:latin typeface="Arial"/>
                <a:cs typeface="Arial"/>
              </a:rPr>
              <a:t> 3.2 </a:t>
            </a:r>
            <a:r>
              <a:rPr lang="en-GB" sz="2200">
                <a:solidFill>
                  <a:schemeClr val="accent1"/>
                </a:solidFill>
                <a:latin typeface="Arial"/>
                <a:cs typeface="Arial"/>
              </a:rPr>
              <a:t>Monitoring, Evaluation and Learning in Finance</a:t>
            </a:r>
            <a:endParaRPr lang="en-US">
              <a:solidFill>
                <a:schemeClr val="accent1"/>
              </a:solidFill>
            </a:endParaRPr>
          </a:p>
        </p:txBody>
      </p:sp>
      <p:sp>
        <p:nvSpPr>
          <p:cNvPr id="3" name="Content Placeholder 2">
            <a:extLst>
              <a:ext uri="{FF2B5EF4-FFF2-40B4-BE49-F238E27FC236}">
                <a16:creationId xmlns:a16="http://schemas.microsoft.com/office/drawing/2014/main" id="{764DE595-BC9E-8E02-B37E-506C4D3E721F}"/>
              </a:ext>
            </a:extLst>
          </p:cNvPr>
          <p:cNvSpPr>
            <a:spLocks noGrp="1"/>
          </p:cNvSpPr>
          <p:nvPr>
            <p:ph idx="1"/>
          </p:nvPr>
        </p:nvSpPr>
        <p:spPr>
          <a:xfrm>
            <a:off x="838201" y="1881930"/>
            <a:ext cx="4505527" cy="4118820"/>
          </a:xfrm>
        </p:spPr>
        <p:txBody>
          <a:bodyPr>
            <a:noAutofit/>
          </a:bodyPr>
          <a:lstStyle/>
          <a:p>
            <a:pPr marL="0" indent="0" algn="just">
              <a:lnSpc>
                <a:spcPct val="107000"/>
              </a:lnSpc>
              <a:spcBef>
                <a:spcPts val="200"/>
              </a:spcBef>
              <a:spcAft>
                <a:spcPts val="1200"/>
              </a:spcAft>
              <a:buNone/>
            </a:pPr>
            <a:r>
              <a:rPr lang="en-GB" sz="1800">
                <a:ea typeface="Calibri" panose="020F0502020204030204" pitchFamily="34" charset="0"/>
              </a:rPr>
              <a:t>I</a:t>
            </a:r>
            <a:r>
              <a:rPr lang="en-GB" sz="1800">
                <a:effectLst/>
                <a:latin typeface="Arial" panose="020B0604020202020204" pitchFamily="34" charset="0"/>
                <a:ea typeface="Calibri" panose="020F0502020204030204" pitchFamily="34" charset="0"/>
              </a:rPr>
              <a:t>t is recommended that all cities interested in the development of an iterative CIP adopt a robust monitoring framework. </a:t>
            </a:r>
            <a:endParaRPr lang="en-GB" sz="1800" b="1">
              <a:solidFill>
                <a:srgbClr val="5D8793"/>
              </a:solidFill>
              <a:effectLst/>
              <a:latin typeface="Calibri" panose="020F0502020204030204" pitchFamily="34" charset="0"/>
              <a:ea typeface="Yu Gothic Light" panose="020B0300000000000000" pitchFamily="34" charset="-128"/>
              <a:cs typeface="Times New Roman" panose="02020603050405020304" pitchFamily="18" charset="0"/>
            </a:endParaRPr>
          </a:p>
        </p:txBody>
      </p:sp>
      <p:graphicFrame>
        <p:nvGraphicFramePr>
          <p:cNvPr id="5" name="Table 4">
            <a:extLst>
              <a:ext uri="{FF2B5EF4-FFF2-40B4-BE49-F238E27FC236}">
                <a16:creationId xmlns:a16="http://schemas.microsoft.com/office/drawing/2014/main" id="{FCB54549-C32F-54F5-C704-790FAAB84B72}"/>
              </a:ext>
            </a:extLst>
          </p:cNvPr>
          <p:cNvGraphicFramePr>
            <a:graphicFrameLocks noGrp="1"/>
          </p:cNvGraphicFramePr>
          <p:nvPr>
            <p:extLst>
              <p:ext uri="{D42A27DB-BD31-4B8C-83A1-F6EECF244321}">
                <p14:modId xmlns:p14="http://schemas.microsoft.com/office/powerpoint/2010/main" val="3669205703"/>
              </p:ext>
            </p:extLst>
          </p:nvPr>
        </p:nvGraphicFramePr>
        <p:xfrm>
          <a:off x="5810655" y="2325518"/>
          <a:ext cx="5900936" cy="2914448"/>
        </p:xfrm>
        <a:graphic>
          <a:graphicData uri="http://schemas.openxmlformats.org/drawingml/2006/table">
            <a:tbl>
              <a:tblPr firstRow="1" firstCol="1" bandRow="1">
                <a:tableStyleId>{5C22544A-7EE6-4342-B048-85BDC9FD1C3A}</a:tableStyleId>
              </a:tblPr>
              <a:tblGrid>
                <a:gridCol w="2371324">
                  <a:extLst>
                    <a:ext uri="{9D8B030D-6E8A-4147-A177-3AD203B41FA5}">
                      <a16:colId xmlns:a16="http://schemas.microsoft.com/office/drawing/2014/main" val="2405438083"/>
                    </a:ext>
                  </a:extLst>
                </a:gridCol>
                <a:gridCol w="947327">
                  <a:extLst>
                    <a:ext uri="{9D8B030D-6E8A-4147-A177-3AD203B41FA5}">
                      <a16:colId xmlns:a16="http://schemas.microsoft.com/office/drawing/2014/main" val="2218151507"/>
                    </a:ext>
                  </a:extLst>
                </a:gridCol>
                <a:gridCol w="2582285">
                  <a:extLst>
                    <a:ext uri="{9D8B030D-6E8A-4147-A177-3AD203B41FA5}">
                      <a16:colId xmlns:a16="http://schemas.microsoft.com/office/drawing/2014/main" val="3262888320"/>
                    </a:ext>
                  </a:extLst>
                </a:gridCol>
              </a:tblGrid>
              <a:tr h="706710">
                <a:tc>
                  <a:txBody>
                    <a:bodyPr/>
                    <a:lstStyle/>
                    <a:p>
                      <a:pPr algn="l">
                        <a:lnSpc>
                          <a:spcPct val="107000"/>
                        </a:lnSpc>
                        <a:spcBef>
                          <a:spcPts val="300"/>
                        </a:spcBef>
                        <a:spcAft>
                          <a:spcPts val="300"/>
                        </a:spcAft>
                      </a:pPr>
                      <a:r>
                        <a:rPr lang="en-GB" sz="1000">
                          <a:effectLst/>
                        </a:rPr>
                        <a:t>Indicator</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solidFill>
                      <a:schemeClr val="tx2"/>
                    </a:solidFill>
                  </a:tcPr>
                </a:tc>
                <a:tc>
                  <a:txBody>
                    <a:bodyPr/>
                    <a:lstStyle/>
                    <a:p>
                      <a:pPr algn="ctr">
                        <a:lnSpc>
                          <a:spcPct val="107000"/>
                        </a:lnSpc>
                        <a:spcBef>
                          <a:spcPts val="300"/>
                        </a:spcBef>
                        <a:spcAft>
                          <a:spcPts val="300"/>
                        </a:spcAft>
                      </a:pPr>
                      <a:r>
                        <a:rPr lang="en-GB" sz="1000">
                          <a:effectLst/>
                        </a:rPr>
                        <a:t>Unit of Measurement</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solidFill>
                      <a:schemeClr val="tx2"/>
                    </a:solidFill>
                  </a:tcPr>
                </a:tc>
                <a:tc>
                  <a:txBody>
                    <a:bodyPr/>
                    <a:lstStyle/>
                    <a:p>
                      <a:pPr algn="ctr">
                        <a:lnSpc>
                          <a:spcPct val="107000"/>
                        </a:lnSpc>
                        <a:spcBef>
                          <a:spcPts val="300"/>
                        </a:spcBef>
                        <a:spcAft>
                          <a:spcPts val="300"/>
                        </a:spcAft>
                      </a:pPr>
                      <a:r>
                        <a:rPr lang="en-GB" sz="1000">
                          <a:effectLst/>
                        </a:rPr>
                        <a:t>Calculation</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solidFill>
                      <a:schemeClr val="tx2"/>
                    </a:solidFill>
                  </a:tcPr>
                </a:tc>
                <a:extLst>
                  <a:ext uri="{0D108BD9-81ED-4DB2-BD59-A6C34878D82A}">
                    <a16:rowId xmlns:a16="http://schemas.microsoft.com/office/drawing/2014/main" val="2190669735"/>
                  </a:ext>
                </a:extLst>
              </a:tr>
              <a:tr h="261974">
                <a:tc>
                  <a:txBody>
                    <a:bodyPr/>
                    <a:lstStyle/>
                    <a:p>
                      <a:pPr algn="l">
                        <a:lnSpc>
                          <a:spcPct val="107000"/>
                        </a:lnSpc>
                        <a:spcBef>
                          <a:spcPts val="300"/>
                        </a:spcBef>
                        <a:spcAft>
                          <a:spcPts val="300"/>
                        </a:spcAft>
                      </a:pPr>
                      <a:r>
                        <a:rPr lang="en-GB" sz="1000">
                          <a:effectLst/>
                        </a:rPr>
                        <a:t>Capital Invested in Climate Action Projects</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1000">
                          <a:effectLst/>
                        </a:rPr>
                        <a:t>EUR Million</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1000">
                          <a:effectLst/>
                        </a:rPr>
                        <a:t>Annual Spend on Climate Action Projects</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850876114"/>
                  </a:ext>
                </a:extLst>
              </a:tr>
              <a:tr h="389153">
                <a:tc>
                  <a:txBody>
                    <a:bodyPr/>
                    <a:lstStyle/>
                    <a:p>
                      <a:pPr algn="l">
                        <a:lnSpc>
                          <a:spcPct val="107000"/>
                        </a:lnSpc>
                        <a:spcBef>
                          <a:spcPts val="300"/>
                        </a:spcBef>
                        <a:spcAft>
                          <a:spcPts val="300"/>
                        </a:spcAft>
                      </a:pPr>
                      <a:r>
                        <a:rPr lang="en-GB" sz="1000">
                          <a:effectLst/>
                        </a:rPr>
                        <a:t>Budget Assigned to Climate Action Projects</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1000">
                          <a:effectLst/>
                        </a:rPr>
                        <a:t>% of City Budget</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1000">
                          <a:effectLst/>
                        </a:rPr>
                        <a:t>Annual Budget Assigned to Climate Action Projects ÷ Annual Municipal Budget</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697321010"/>
                  </a:ext>
                </a:extLst>
              </a:tr>
              <a:tr h="389153">
                <a:tc>
                  <a:txBody>
                    <a:bodyPr/>
                    <a:lstStyle/>
                    <a:p>
                      <a:pPr algn="l">
                        <a:lnSpc>
                          <a:spcPct val="107000"/>
                        </a:lnSpc>
                        <a:spcBef>
                          <a:spcPts val="300"/>
                        </a:spcBef>
                        <a:spcAft>
                          <a:spcPts val="300"/>
                        </a:spcAft>
                      </a:pPr>
                      <a:r>
                        <a:rPr lang="en-GB" sz="1000">
                          <a:effectLst/>
                        </a:rPr>
                        <a:t>Capital Invested in Climate Action Projects per Capital</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1000">
                          <a:effectLst/>
                        </a:rPr>
                        <a:t>EUR Thousand</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1000">
                          <a:effectLst/>
                        </a:rPr>
                        <a:t>Annual Capital Invested in Climate Action Projects ÷ Estimated No. of City Residents</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5338735"/>
                  </a:ext>
                </a:extLst>
              </a:tr>
              <a:tr h="389153">
                <a:tc>
                  <a:txBody>
                    <a:bodyPr/>
                    <a:lstStyle/>
                    <a:p>
                      <a:pPr algn="l">
                        <a:lnSpc>
                          <a:spcPct val="107000"/>
                        </a:lnSpc>
                        <a:spcBef>
                          <a:spcPts val="300"/>
                        </a:spcBef>
                        <a:spcAft>
                          <a:spcPts val="300"/>
                        </a:spcAft>
                      </a:pPr>
                      <a:r>
                        <a:rPr lang="en-GB" sz="1000">
                          <a:effectLst/>
                        </a:rPr>
                        <a:t>External Capital Invested into Climate Action Projects</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1000">
                          <a:effectLst/>
                        </a:rPr>
                        <a:t>EUR Million</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1000">
                          <a:effectLst/>
                        </a:rPr>
                        <a:t>Annual Capital Invested into Climate Action Projects from External Finance</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299158131"/>
                  </a:ext>
                </a:extLst>
              </a:tr>
              <a:tr h="588782">
                <a:tc>
                  <a:txBody>
                    <a:bodyPr/>
                    <a:lstStyle/>
                    <a:p>
                      <a:pPr algn="l">
                        <a:lnSpc>
                          <a:spcPct val="107000"/>
                        </a:lnSpc>
                        <a:spcBef>
                          <a:spcPts val="300"/>
                        </a:spcBef>
                        <a:spcAft>
                          <a:spcPts val="300"/>
                        </a:spcAft>
                      </a:pPr>
                      <a:r>
                        <a:rPr lang="en-GB" sz="1000">
                          <a:effectLst/>
                        </a:rPr>
                        <a:t>Coverage of Climate Finance Gap</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1000">
                          <a:effectLst/>
                        </a:rPr>
                        <a:t>% of Capital Deficit Covered</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1000">
                          <a:effectLst/>
                        </a:rPr>
                        <a:t>Annual External Finance in Climate Action Projects ÷ Finance Gap between Required Investment and Municipal Spend</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4139202435"/>
                  </a:ext>
                </a:extLst>
              </a:tr>
              <a:tr h="189523">
                <a:tc>
                  <a:txBody>
                    <a:bodyPr/>
                    <a:lstStyle/>
                    <a:p>
                      <a:pPr algn="l">
                        <a:lnSpc>
                          <a:spcPct val="107000"/>
                        </a:lnSpc>
                        <a:spcBef>
                          <a:spcPts val="300"/>
                        </a:spcBef>
                        <a:spcAft>
                          <a:spcPts val="300"/>
                        </a:spcAft>
                      </a:pPr>
                      <a:r>
                        <a:rPr lang="en-GB" sz="1000">
                          <a:effectLst/>
                        </a:rPr>
                        <a:t>Emission Return on Invested Capital</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1000">
                          <a:effectLst/>
                        </a:rPr>
                        <a:t>EUR Million</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1000">
                          <a:effectLst/>
                        </a:rPr>
                        <a:t>Total Capital Invested ÷ </a:t>
                      </a:r>
                      <a:r>
                        <a:rPr lang="en-GB" sz="1000" err="1">
                          <a:effectLst/>
                        </a:rPr>
                        <a:t>kT</a:t>
                      </a:r>
                      <a:r>
                        <a:rPr lang="en-GB" sz="1000">
                          <a:effectLst/>
                        </a:rPr>
                        <a:t> CO2e Reduction</a:t>
                      </a:r>
                      <a:endParaRPr lang="en-GB"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878141176"/>
                  </a:ext>
                </a:extLst>
              </a:tr>
            </a:tbl>
          </a:graphicData>
        </a:graphic>
      </p:graphicFrame>
      <p:sp>
        <p:nvSpPr>
          <p:cNvPr id="6" name="Rectangle 1">
            <a:extLst>
              <a:ext uri="{FF2B5EF4-FFF2-40B4-BE49-F238E27FC236}">
                <a16:creationId xmlns:a16="http://schemas.microsoft.com/office/drawing/2014/main" id="{1945B15C-6118-9805-AD67-1743F5A6ABE4}"/>
              </a:ext>
            </a:extLst>
          </p:cNvPr>
          <p:cNvSpPr>
            <a:spLocks noChangeArrowheads="1"/>
          </p:cNvSpPr>
          <p:nvPr/>
        </p:nvSpPr>
        <p:spPr bwMode="auto">
          <a:xfrm>
            <a:off x="5343728" y="1958418"/>
            <a:ext cx="63678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accent4"/>
                </a:solidFill>
                <a:effectLst/>
                <a:latin typeface="Arial" panose="020B0604020202020204" pitchFamily="34" charset="0"/>
                <a:ea typeface="Calibri" panose="020F0502020204030204" pitchFamily="34" charset="0"/>
                <a:cs typeface="Arial" panose="020B0604020202020204" pitchFamily="34" charset="0"/>
              </a:rPr>
              <a:t>Table 3.4 – Finance and Investment Indicators</a:t>
            </a:r>
            <a:endParaRPr kumimoji="0" lang="en-GB" altLang="en-US" sz="1800" b="0" i="0" u="none" strike="noStrike" cap="none" normalizeH="0" baseline="0">
              <a:ln>
                <a:noFill/>
              </a:ln>
              <a:solidFill>
                <a:schemeClr val="accent4"/>
              </a:solidFill>
              <a:effectLst/>
              <a:latin typeface="Arial" panose="020B0604020202020204" pitchFamily="34" charset="0"/>
            </a:endParaRPr>
          </a:p>
        </p:txBody>
      </p:sp>
    </p:spTree>
    <p:extLst>
      <p:ext uri="{BB962C8B-B14F-4D97-AF65-F5344CB8AC3E}">
        <p14:creationId xmlns:p14="http://schemas.microsoft.com/office/powerpoint/2010/main" val="23479805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21F1F-C389-F70C-6F58-B6C69EAB9773}"/>
              </a:ext>
            </a:extLst>
          </p:cNvPr>
          <p:cNvSpPr>
            <a:spLocks noGrp="1"/>
          </p:cNvSpPr>
          <p:nvPr>
            <p:ph type="title"/>
          </p:nvPr>
        </p:nvSpPr>
        <p:spPr/>
        <p:txBody>
          <a:bodyPr>
            <a:normAutofit/>
          </a:bodyPr>
          <a:lstStyle/>
          <a:p>
            <a:r>
              <a:rPr lang="en-US">
                <a:latin typeface="Arial"/>
                <a:cs typeface="Arial"/>
              </a:rPr>
              <a:t>3. Financing climate action</a:t>
            </a:r>
            <a:br>
              <a:rPr lang="en-US" sz="3600">
                <a:latin typeface="Arial"/>
                <a:cs typeface="Arial"/>
              </a:rPr>
            </a:br>
            <a:r>
              <a:rPr lang="en-US" sz="2200">
                <a:solidFill>
                  <a:schemeClr val="accent1"/>
                </a:solidFill>
                <a:latin typeface="Arial"/>
                <a:cs typeface="Arial"/>
              </a:rPr>
              <a:t> 3.3 </a:t>
            </a:r>
            <a:r>
              <a:rPr lang="en-GB" sz="2200">
                <a:solidFill>
                  <a:schemeClr val="accent1"/>
                </a:solidFill>
                <a:latin typeface="Arial"/>
                <a:cs typeface="Arial"/>
              </a:rPr>
              <a:t>Policy and Stakeholder Engagement</a:t>
            </a:r>
            <a:endParaRPr lang="en-US">
              <a:solidFill>
                <a:schemeClr val="accent1"/>
              </a:solidFill>
            </a:endParaRPr>
          </a:p>
        </p:txBody>
      </p:sp>
      <p:sp>
        <p:nvSpPr>
          <p:cNvPr id="3" name="Content Placeholder 2">
            <a:extLst>
              <a:ext uri="{FF2B5EF4-FFF2-40B4-BE49-F238E27FC236}">
                <a16:creationId xmlns:a16="http://schemas.microsoft.com/office/drawing/2014/main" id="{764DE595-BC9E-8E02-B37E-506C4D3E721F}"/>
              </a:ext>
            </a:extLst>
          </p:cNvPr>
          <p:cNvSpPr>
            <a:spLocks noGrp="1"/>
          </p:cNvSpPr>
          <p:nvPr>
            <p:ph idx="1"/>
          </p:nvPr>
        </p:nvSpPr>
        <p:spPr>
          <a:xfrm>
            <a:off x="838201" y="1881930"/>
            <a:ext cx="4531467" cy="4118820"/>
          </a:xfrm>
        </p:spPr>
        <p:txBody>
          <a:bodyPr>
            <a:noAutofit/>
          </a:bodyPr>
          <a:lstStyle/>
          <a:p>
            <a:pPr marL="0" indent="0" algn="just">
              <a:lnSpc>
                <a:spcPct val="107000"/>
              </a:lnSpc>
              <a:spcBef>
                <a:spcPts val="0"/>
              </a:spcBef>
              <a:spcAft>
                <a:spcPts val="200"/>
              </a:spcAft>
              <a:buNone/>
            </a:pPr>
            <a:r>
              <a:rPr lang="en-GB" sz="1600">
                <a:effectLst/>
                <a:latin typeface="Arial" panose="020B0604020202020204" pitchFamily="34" charset="0"/>
                <a:ea typeface="Calibri" panose="020F0502020204030204" pitchFamily="34" charset="0"/>
                <a:cs typeface="Arial" panose="020B0604020202020204" pitchFamily="34" charset="0"/>
              </a:rPr>
              <a:t>Enabling conditions provide the foundations for furthering climate investment within cities, leading directly to fulfilment of the Climate Action Plan and its associated targets. </a:t>
            </a:r>
            <a:r>
              <a:rPr lang="en-GB" sz="1600">
                <a:effectLst/>
                <a:latin typeface="Arial" panose="020B0604020202020204" pitchFamily="34" charset="0"/>
                <a:ea typeface="Calibri" panose="020F0502020204030204" pitchFamily="34" charset="0"/>
              </a:rPr>
              <a:t>When developing iterative Climate Investment Plans, Mission Cities are encouraged to consider:</a:t>
            </a:r>
          </a:p>
          <a:p>
            <a:pPr algn="just">
              <a:lnSpc>
                <a:spcPct val="107000"/>
              </a:lnSpc>
              <a:spcBef>
                <a:spcPts val="0"/>
              </a:spcBef>
              <a:spcAft>
                <a:spcPts val="200"/>
              </a:spcAft>
            </a:pPr>
            <a:r>
              <a:rPr lang="en-GB" sz="1600">
                <a:ea typeface="Calibri" panose="020F0502020204030204" pitchFamily="34" charset="0"/>
              </a:rPr>
              <a:t>N</a:t>
            </a:r>
            <a:r>
              <a:rPr lang="en-GB" sz="1600">
                <a:effectLst/>
                <a:latin typeface="Arial" panose="020B0604020202020204" pitchFamily="34" charset="0"/>
                <a:ea typeface="Calibri" panose="020F0502020204030204" pitchFamily="34" charset="0"/>
              </a:rPr>
              <a:t>ew or emerging </a:t>
            </a:r>
            <a:r>
              <a:rPr lang="en-GB" sz="1600" b="1">
                <a:effectLst/>
                <a:latin typeface="Arial" panose="020B0604020202020204" pitchFamily="34" charset="0"/>
                <a:ea typeface="Calibri" panose="020F0502020204030204" pitchFamily="34" charset="0"/>
              </a:rPr>
              <a:t>policy developments </a:t>
            </a:r>
            <a:r>
              <a:rPr lang="en-GB" sz="1600">
                <a:effectLst/>
                <a:latin typeface="Arial" panose="020B0604020202020204" pitchFamily="34" charset="0"/>
                <a:ea typeface="Calibri" panose="020F0502020204030204" pitchFamily="34" charset="0"/>
              </a:rPr>
              <a:t>that can support additional funding for the city’s climate budget and capital investments, and policies that facilitate further capital flows.</a:t>
            </a:r>
          </a:p>
          <a:p>
            <a:pPr algn="just">
              <a:lnSpc>
                <a:spcPct val="107000"/>
              </a:lnSpc>
              <a:spcBef>
                <a:spcPts val="0"/>
              </a:spcBef>
              <a:spcAft>
                <a:spcPts val="200"/>
              </a:spcAft>
            </a:pPr>
            <a:r>
              <a:rPr lang="en-GB" sz="1600">
                <a:effectLst/>
                <a:latin typeface="Arial" panose="020B0604020202020204" pitchFamily="34" charset="0"/>
                <a:ea typeface="Calibri" panose="020F0502020204030204" pitchFamily="34" charset="0"/>
              </a:rPr>
              <a:t>Relevant </a:t>
            </a:r>
            <a:r>
              <a:rPr lang="en-GB" sz="1600" b="1">
                <a:effectLst/>
                <a:latin typeface="Arial" panose="020B0604020202020204" pitchFamily="34" charset="0"/>
                <a:ea typeface="Calibri" panose="020F0502020204030204" pitchFamily="34" charset="0"/>
              </a:rPr>
              <a:t>stakeholders</a:t>
            </a:r>
            <a:r>
              <a:rPr lang="en-GB" sz="1600">
                <a:effectLst/>
                <a:latin typeface="Arial" panose="020B0604020202020204" pitchFamily="34" charset="0"/>
                <a:ea typeface="Calibri" panose="020F0502020204030204" pitchFamily="34" charset="0"/>
              </a:rPr>
              <a:t> that can support the implementation of their APs and IPs.</a:t>
            </a:r>
            <a:endParaRPr lang="en-GB" sz="1600">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AD41E391-A9D9-2311-88BF-E22AD0131199}"/>
              </a:ext>
            </a:extLst>
          </p:cNvPr>
          <p:cNvGraphicFramePr>
            <a:graphicFrameLocks noGrp="1"/>
          </p:cNvGraphicFramePr>
          <p:nvPr>
            <p:extLst>
              <p:ext uri="{D42A27DB-BD31-4B8C-83A1-F6EECF244321}">
                <p14:modId xmlns:p14="http://schemas.microsoft.com/office/powerpoint/2010/main" val="998770426"/>
              </p:ext>
            </p:extLst>
          </p:nvPr>
        </p:nvGraphicFramePr>
        <p:xfrm>
          <a:off x="5881991" y="2193969"/>
          <a:ext cx="5757545" cy="1315466"/>
        </p:xfrm>
        <a:graphic>
          <a:graphicData uri="http://schemas.openxmlformats.org/drawingml/2006/table">
            <a:tbl>
              <a:tblPr firstRow="1" firstCol="1" bandRow="1">
                <a:tableStyleId>{5C22544A-7EE6-4342-B048-85BDC9FD1C3A}</a:tableStyleId>
              </a:tblPr>
              <a:tblGrid>
                <a:gridCol w="1303506">
                  <a:extLst>
                    <a:ext uri="{9D8B030D-6E8A-4147-A177-3AD203B41FA5}">
                      <a16:colId xmlns:a16="http://schemas.microsoft.com/office/drawing/2014/main" val="3649723741"/>
                    </a:ext>
                  </a:extLst>
                </a:gridCol>
                <a:gridCol w="1083013">
                  <a:extLst>
                    <a:ext uri="{9D8B030D-6E8A-4147-A177-3AD203B41FA5}">
                      <a16:colId xmlns:a16="http://schemas.microsoft.com/office/drawing/2014/main" val="358821872"/>
                    </a:ext>
                  </a:extLst>
                </a:gridCol>
                <a:gridCol w="3371026">
                  <a:extLst>
                    <a:ext uri="{9D8B030D-6E8A-4147-A177-3AD203B41FA5}">
                      <a16:colId xmlns:a16="http://schemas.microsoft.com/office/drawing/2014/main" val="1946850726"/>
                    </a:ext>
                  </a:extLst>
                </a:gridCol>
              </a:tblGrid>
              <a:tr h="156210">
                <a:tc>
                  <a:txBody>
                    <a:bodyPr/>
                    <a:lstStyle/>
                    <a:p>
                      <a:pPr algn="ctr">
                        <a:lnSpc>
                          <a:spcPct val="107000"/>
                        </a:lnSpc>
                        <a:spcBef>
                          <a:spcPts val="300"/>
                        </a:spcBef>
                        <a:spcAft>
                          <a:spcPts val="300"/>
                        </a:spcAft>
                      </a:pPr>
                      <a:r>
                        <a:rPr lang="en-GB" sz="900">
                          <a:effectLst/>
                        </a:rPr>
                        <a:t>Climate Policy</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solidFill>
                      <a:schemeClr val="tx2"/>
                    </a:solidFill>
                  </a:tcPr>
                </a:tc>
                <a:tc>
                  <a:txBody>
                    <a:bodyPr/>
                    <a:lstStyle/>
                    <a:p>
                      <a:pPr algn="ctr">
                        <a:lnSpc>
                          <a:spcPct val="107000"/>
                        </a:lnSpc>
                        <a:spcBef>
                          <a:spcPts val="300"/>
                        </a:spcBef>
                        <a:spcAft>
                          <a:spcPts val="300"/>
                        </a:spcAft>
                      </a:pPr>
                      <a:r>
                        <a:rPr lang="fr-FR" sz="900">
                          <a:effectLst/>
                        </a:rPr>
                        <a:t>Policy Status</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solidFill>
                      <a:schemeClr val="tx2"/>
                    </a:solidFill>
                  </a:tcPr>
                </a:tc>
                <a:tc>
                  <a:txBody>
                    <a:bodyPr/>
                    <a:lstStyle/>
                    <a:p>
                      <a:pPr algn="just">
                        <a:lnSpc>
                          <a:spcPct val="107000"/>
                        </a:lnSpc>
                        <a:spcBef>
                          <a:spcPts val="300"/>
                        </a:spcBef>
                        <a:spcAft>
                          <a:spcPts val="300"/>
                        </a:spcAft>
                      </a:pPr>
                      <a:r>
                        <a:rPr lang="en-GB" sz="900">
                          <a:effectLst/>
                        </a:rPr>
                        <a:t>Description of the Policy and Intended Outcome</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tx2"/>
                    </a:solidFill>
                  </a:tcPr>
                </a:tc>
                <a:extLst>
                  <a:ext uri="{0D108BD9-81ED-4DB2-BD59-A6C34878D82A}">
                    <a16:rowId xmlns:a16="http://schemas.microsoft.com/office/drawing/2014/main" val="1714479050"/>
                  </a:ext>
                </a:extLst>
              </a:tr>
              <a:tr h="97790">
                <a:tc>
                  <a:txBody>
                    <a:bodyPr/>
                    <a:lstStyle/>
                    <a:p>
                      <a:pPr algn="ctr">
                        <a:lnSpc>
                          <a:spcPct val="107000"/>
                        </a:lnSpc>
                        <a:spcBef>
                          <a:spcPts val="300"/>
                        </a:spcBef>
                        <a:spcAft>
                          <a:spcPts val="300"/>
                        </a:spcAft>
                      </a:pPr>
                      <a:r>
                        <a:rPr lang="en-GB" sz="900">
                          <a:effectLst/>
                        </a:rPr>
                        <a:t>Low Emission Zone</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err="1">
                          <a:effectLst/>
                        </a:rPr>
                        <a:t>Enacted</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900">
                          <a:effectLst/>
                        </a:rPr>
                        <a:t>The city has implemented a Low Emission Zone within the city centre in order to reduce the number of private vehicles actively entering the city (supporting modal shift) and also raise additional funds for the city’s climate budget.</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024701463"/>
                  </a:ext>
                </a:extLst>
              </a:tr>
              <a:tr h="97790">
                <a:tc>
                  <a:txBody>
                    <a:bodyPr/>
                    <a:lstStyle/>
                    <a:p>
                      <a:pPr algn="ctr">
                        <a:lnSpc>
                          <a:spcPct val="107000"/>
                        </a:lnSpc>
                        <a:spcBef>
                          <a:spcPts val="300"/>
                        </a:spcBef>
                        <a:spcAft>
                          <a:spcPts val="300"/>
                        </a:spcAft>
                      </a:pPr>
                      <a:r>
                        <a:rPr lang="fr-FR" sz="900">
                          <a:effectLst/>
                        </a:rPr>
                        <a:t>Local City Commitment Fund</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fr-FR" sz="900">
                          <a:effectLst/>
                        </a:rPr>
                        <a:t>Drafting</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900">
                          <a:effectLst/>
                        </a:rPr>
                        <a:t>The city intends to develop a city fund for local private organisations that are unable to decarbonise. Private corporations will pay contributions in line with their emissions which will be used to fund additional climate activity in the city. </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346210822"/>
                  </a:ext>
                </a:extLst>
              </a:tr>
            </a:tbl>
          </a:graphicData>
        </a:graphic>
      </p:graphicFrame>
      <p:sp>
        <p:nvSpPr>
          <p:cNvPr id="6" name="Rectangle 1">
            <a:extLst>
              <a:ext uri="{FF2B5EF4-FFF2-40B4-BE49-F238E27FC236}">
                <a16:creationId xmlns:a16="http://schemas.microsoft.com/office/drawing/2014/main" id="{8C37E09B-DEA4-6850-4CCA-8BD206CA6E41}"/>
              </a:ext>
            </a:extLst>
          </p:cNvPr>
          <p:cNvSpPr>
            <a:spLocks noChangeArrowheads="1"/>
          </p:cNvSpPr>
          <p:nvPr/>
        </p:nvSpPr>
        <p:spPr bwMode="auto">
          <a:xfrm>
            <a:off x="5881990" y="1881930"/>
            <a:ext cx="5757545"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accent4"/>
                </a:solidFill>
                <a:effectLst/>
                <a:latin typeface="Arial" panose="020B0604020202020204" pitchFamily="34" charset="0"/>
                <a:ea typeface="Calibri" panose="020F0502020204030204" pitchFamily="34" charset="0"/>
                <a:cs typeface="Arial" panose="020B0604020202020204" pitchFamily="34" charset="0"/>
              </a:rPr>
              <a:t>Table 3.5 – New and Upcoming Policy for Capital Facilitation and Funding</a:t>
            </a:r>
            <a:endParaRPr kumimoji="0" lang="en-GB" altLang="en-US" sz="1800" b="0" i="0" u="none" strike="noStrike" cap="none" normalizeH="0" baseline="0">
              <a:ln>
                <a:noFill/>
              </a:ln>
              <a:solidFill>
                <a:schemeClr val="accent4"/>
              </a:solidFill>
              <a:effectLst/>
              <a:latin typeface="Arial" panose="020B0604020202020204" pitchFamily="34" charset="0"/>
            </a:endParaRPr>
          </a:p>
        </p:txBody>
      </p:sp>
      <p:graphicFrame>
        <p:nvGraphicFramePr>
          <p:cNvPr id="7" name="Table 6">
            <a:extLst>
              <a:ext uri="{FF2B5EF4-FFF2-40B4-BE49-F238E27FC236}">
                <a16:creationId xmlns:a16="http://schemas.microsoft.com/office/drawing/2014/main" id="{06889E53-A31B-74CA-B40F-1BB8B3AF55C4}"/>
              </a:ext>
            </a:extLst>
          </p:cNvPr>
          <p:cNvGraphicFramePr>
            <a:graphicFrameLocks noGrp="1"/>
          </p:cNvGraphicFramePr>
          <p:nvPr>
            <p:extLst>
              <p:ext uri="{D42A27DB-BD31-4B8C-83A1-F6EECF244321}">
                <p14:modId xmlns:p14="http://schemas.microsoft.com/office/powerpoint/2010/main" val="2437119021"/>
              </p:ext>
            </p:extLst>
          </p:nvPr>
        </p:nvGraphicFramePr>
        <p:xfrm>
          <a:off x="5881990" y="4197159"/>
          <a:ext cx="5757545" cy="1168718"/>
        </p:xfrm>
        <a:graphic>
          <a:graphicData uri="http://schemas.openxmlformats.org/drawingml/2006/table">
            <a:tbl>
              <a:tblPr firstRow="1" firstCol="1" bandRow="1">
                <a:tableStyleId>{5C22544A-7EE6-4342-B048-85BDC9FD1C3A}</a:tableStyleId>
              </a:tblPr>
              <a:tblGrid>
                <a:gridCol w="1446530">
                  <a:extLst>
                    <a:ext uri="{9D8B030D-6E8A-4147-A177-3AD203B41FA5}">
                      <a16:colId xmlns:a16="http://schemas.microsoft.com/office/drawing/2014/main" val="3548403931"/>
                    </a:ext>
                  </a:extLst>
                </a:gridCol>
                <a:gridCol w="4311015">
                  <a:extLst>
                    <a:ext uri="{9D8B030D-6E8A-4147-A177-3AD203B41FA5}">
                      <a16:colId xmlns:a16="http://schemas.microsoft.com/office/drawing/2014/main" val="1195789589"/>
                    </a:ext>
                  </a:extLst>
                </a:gridCol>
              </a:tblGrid>
              <a:tr h="156210">
                <a:tc>
                  <a:txBody>
                    <a:bodyPr/>
                    <a:lstStyle/>
                    <a:p>
                      <a:pPr algn="ctr">
                        <a:lnSpc>
                          <a:spcPct val="107000"/>
                        </a:lnSpc>
                        <a:spcBef>
                          <a:spcPts val="300"/>
                        </a:spcBef>
                        <a:spcAft>
                          <a:spcPts val="300"/>
                        </a:spcAft>
                      </a:pPr>
                      <a:r>
                        <a:rPr lang="en-GB" sz="900">
                          <a:effectLst/>
                        </a:rPr>
                        <a:t>Stakeholder</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solidFill>
                      <a:schemeClr val="tx2"/>
                    </a:solidFill>
                  </a:tcPr>
                </a:tc>
                <a:tc>
                  <a:txBody>
                    <a:bodyPr/>
                    <a:lstStyle/>
                    <a:p>
                      <a:pPr algn="ctr">
                        <a:lnSpc>
                          <a:spcPct val="107000"/>
                        </a:lnSpc>
                        <a:spcBef>
                          <a:spcPts val="300"/>
                        </a:spcBef>
                        <a:spcAft>
                          <a:spcPts val="300"/>
                        </a:spcAft>
                      </a:pPr>
                      <a:r>
                        <a:rPr lang="en-GB" sz="900">
                          <a:effectLst/>
                        </a:rPr>
                        <a:t>Engagement Description</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solidFill>
                      <a:schemeClr val="tx2"/>
                    </a:solidFill>
                  </a:tcPr>
                </a:tc>
                <a:extLst>
                  <a:ext uri="{0D108BD9-81ED-4DB2-BD59-A6C34878D82A}">
                    <a16:rowId xmlns:a16="http://schemas.microsoft.com/office/drawing/2014/main" val="4214747451"/>
                  </a:ext>
                </a:extLst>
              </a:tr>
              <a:tr h="97790">
                <a:tc>
                  <a:txBody>
                    <a:bodyPr/>
                    <a:lstStyle/>
                    <a:p>
                      <a:pPr algn="ctr">
                        <a:lnSpc>
                          <a:spcPct val="107000"/>
                        </a:lnSpc>
                        <a:spcBef>
                          <a:spcPts val="300"/>
                        </a:spcBef>
                        <a:spcAft>
                          <a:spcPts val="300"/>
                        </a:spcAft>
                      </a:pPr>
                      <a:r>
                        <a:rPr lang="en-GB" sz="900" err="1">
                          <a:effectLst/>
                        </a:rPr>
                        <a:t>CityBank</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900">
                          <a:effectLst/>
                        </a:rPr>
                        <a:t>The city has been working with locally based </a:t>
                      </a:r>
                      <a:r>
                        <a:rPr lang="en-GB" sz="900" err="1">
                          <a:effectLst/>
                        </a:rPr>
                        <a:t>CityBank</a:t>
                      </a:r>
                      <a:r>
                        <a:rPr lang="en-GB" sz="900">
                          <a:effectLst/>
                        </a:rPr>
                        <a:t> to discuss the opportunity to launch green mortgages and loans for supporting residents with retrofitting of their homes for energy renovation purposes. Discussions are ongoing but </a:t>
                      </a:r>
                      <a:r>
                        <a:rPr lang="en-GB" sz="900" err="1">
                          <a:effectLst/>
                        </a:rPr>
                        <a:t>CityBank</a:t>
                      </a:r>
                      <a:r>
                        <a:rPr lang="en-GB" sz="900">
                          <a:effectLst/>
                        </a:rPr>
                        <a:t> are open to exploring the idea. </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83436298"/>
                  </a:ext>
                </a:extLst>
              </a:tr>
              <a:tr h="97790">
                <a:tc>
                  <a:txBody>
                    <a:bodyPr/>
                    <a:lstStyle/>
                    <a:p>
                      <a:pPr algn="ctr">
                        <a:lnSpc>
                          <a:spcPct val="107000"/>
                        </a:lnSpc>
                        <a:spcBef>
                          <a:spcPts val="300"/>
                        </a:spcBef>
                        <a:spcAft>
                          <a:spcPts val="300"/>
                        </a:spcAft>
                      </a:pPr>
                      <a:r>
                        <a:rPr lang="fr-FR" sz="900">
                          <a:effectLst/>
                        </a:rPr>
                        <a:t>InvestorFund</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a:lnSpc>
                          <a:spcPct val="107000"/>
                        </a:lnSpc>
                        <a:spcBef>
                          <a:spcPts val="300"/>
                        </a:spcBef>
                        <a:spcAft>
                          <a:spcPts val="300"/>
                        </a:spcAft>
                      </a:pPr>
                      <a:r>
                        <a:rPr lang="en-GB" sz="900">
                          <a:effectLst/>
                        </a:rPr>
                        <a:t>A national investment fund has </a:t>
                      </a:r>
                      <a:r>
                        <a:rPr lang="en-GB" sz="900" err="1">
                          <a:effectLst/>
                        </a:rPr>
                        <a:t>committeed</a:t>
                      </a:r>
                      <a:r>
                        <a:rPr lang="en-GB" sz="900">
                          <a:effectLst/>
                        </a:rPr>
                        <a:t> to exploring the opportunity to develop a city fund for financing of local climate actions and SMEs. This collaboration is ongoing with </a:t>
                      </a:r>
                      <a:r>
                        <a:rPr lang="en-GB" sz="900" err="1">
                          <a:effectLst/>
                        </a:rPr>
                        <a:t>InvestorFund</a:t>
                      </a:r>
                      <a:r>
                        <a:rPr lang="en-GB" sz="900">
                          <a:effectLst/>
                        </a:rPr>
                        <a:t> sitting in advisory meetings to co-create the fund.</a:t>
                      </a:r>
                      <a:endParaRPr lang="en-GB"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697175534"/>
                  </a:ext>
                </a:extLst>
              </a:tr>
            </a:tbl>
          </a:graphicData>
        </a:graphic>
      </p:graphicFrame>
      <p:sp>
        <p:nvSpPr>
          <p:cNvPr id="8" name="Rectangle 2">
            <a:extLst>
              <a:ext uri="{FF2B5EF4-FFF2-40B4-BE49-F238E27FC236}">
                <a16:creationId xmlns:a16="http://schemas.microsoft.com/office/drawing/2014/main" id="{849A1BC8-A1A8-381F-376F-1C7A8163A58B}"/>
              </a:ext>
            </a:extLst>
          </p:cNvPr>
          <p:cNvSpPr>
            <a:spLocks noChangeArrowheads="1"/>
          </p:cNvSpPr>
          <p:nvPr/>
        </p:nvSpPr>
        <p:spPr bwMode="auto">
          <a:xfrm>
            <a:off x="5881990" y="3860868"/>
            <a:ext cx="5757545"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accent4"/>
                </a:solidFill>
                <a:effectLst/>
                <a:latin typeface="Arial" panose="020B0604020202020204" pitchFamily="34" charset="0"/>
                <a:ea typeface="Calibri" panose="020F0502020204030204" pitchFamily="34" charset="0"/>
                <a:cs typeface="Arial" panose="020B0604020202020204" pitchFamily="34" charset="0"/>
              </a:rPr>
              <a:t>Table 3.6 – Stakeholder Engagement Developments </a:t>
            </a:r>
            <a:endParaRPr kumimoji="0" lang="en-GB" altLang="en-US" sz="800" b="0" i="0" u="none" strike="noStrike" cap="none" normalizeH="0" baseline="0">
              <a:ln>
                <a:noFill/>
              </a:ln>
              <a:solidFill>
                <a:schemeClr val="accent4"/>
              </a:solidFill>
              <a:effectLst/>
              <a:latin typeface="Arial" panose="020B0604020202020204" pitchFamily="34" charset="0"/>
            </a:endParaRPr>
          </a:p>
        </p:txBody>
      </p:sp>
    </p:spTree>
    <p:extLst>
      <p:ext uri="{BB962C8B-B14F-4D97-AF65-F5344CB8AC3E}">
        <p14:creationId xmlns:p14="http://schemas.microsoft.com/office/powerpoint/2010/main" val="28983987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21F1F-C389-F70C-6F58-B6C69EAB9773}"/>
              </a:ext>
            </a:extLst>
          </p:cNvPr>
          <p:cNvSpPr>
            <a:spLocks noGrp="1"/>
          </p:cNvSpPr>
          <p:nvPr>
            <p:ph type="title"/>
          </p:nvPr>
        </p:nvSpPr>
        <p:spPr/>
        <p:txBody>
          <a:bodyPr>
            <a:normAutofit/>
          </a:bodyPr>
          <a:lstStyle/>
          <a:p>
            <a:r>
              <a:rPr lang="en-US">
                <a:latin typeface="Arial"/>
                <a:cs typeface="Arial"/>
              </a:rPr>
              <a:t>3. Financing climate action</a:t>
            </a:r>
            <a:br>
              <a:rPr lang="en-US" sz="3600">
                <a:latin typeface="Arial"/>
                <a:cs typeface="Arial"/>
              </a:rPr>
            </a:br>
            <a:r>
              <a:rPr lang="en-US" sz="2200">
                <a:solidFill>
                  <a:schemeClr val="accent1"/>
                </a:solidFill>
                <a:latin typeface="Arial"/>
                <a:cs typeface="Arial"/>
              </a:rPr>
              <a:t> 3.3 </a:t>
            </a:r>
            <a:r>
              <a:rPr lang="en-GB" sz="2200">
                <a:solidFill>
                  <a:schemeClr val="accent1"/>
                </a:solidFill>
                <a:latin typeface="Arial"/>
                <a:cs typeface="Arial"/>
              </a:rPr>
              <a:t>Balancing Impact and Effort</a:t>
            </a:r>
            <a:endParaRPr lang="en-US">
              <a:solidFill>
                <a:schemeClr val="accent1"/>
              </a:solidFill>
            </a:endParaRPr>
          </a:p>
        </p:txBody>
      </p:sp>
      <p:sp>
        <p:nvSpPr>
          <p:cNvPr id="3" name="Content Placeholder 2">
            <a:extLst>
              <a:ext uri="{FF2B5EF4-FFF2-40B4-BE49-F238E27FC236}">
                <a16:creationId xmlns:a16="http://schemas.microsoft.com/office/drawing/2014/main" id="{764DE595-BC9E-8E02-B37E-506C4D3E721F}"/>
              </a:ext>
            </a:extLst>
          </p:cNvPr>
          <p:cNvSpPr>
            <a:spLocks noGrp="1"/>
          </p:cNvSpPr>
          <p:nvPr>
            <p:ph idx="1"/>
          </p:nvPr>
        </p:nvSpPr>
        <p:spPr>
          <a:xfrm>
            <a:off x="838201" y="1881930"/>
            <a:ext cx="10646922" cy="4118820"/>
          </a:xfrm>
        </p:spPr>
        <p:txBody>
          <a:bodyPr>
            <a:noAutofit/>
          </a:bodyPr>
          <a:lstStyle/>
          <a:p>
            <a:pPr marL="0" indent="0" algn="just">
              <a:lnSpc>
                <a:spcPct val="107000"/>
              </a:lnSpc>
              <a:spcBef>
                <a:spcPts val="200"/>
              </a:spcBef>
              <a:spcAft>
                <a:spcPts val="200"/>
              </a:spcAft>
              <a:buNone/>
            </a:pPr>
            <a:r>
              <a:rPr lang="de-DE" sz="1400">
                <a:solidFill>
                  <a:schemeClr val="tx1"/>
                </a:solidFill>
                <a:effectLst/>
                <a:ea typeface="Yu Gothic Light" panose="020B0300000000000000" pitchFamily="34" charset="-128"/>
              </a:rPr>
              <a:t>T</a:t>
            </a:r>
            <a:r>
              <a:rPr lang="en-GB" sz="1400">
                <a:solidFill>
                  <a:schemeClr val="tx1"/>
                </a:solidFill>
                <a:effectLst/>
                <a:ea typeface="Yu Gothic Light" panose="020B0300000000000000" pitchFamily="34" charset="-128"/>
              </a:rPr>
              <a:t>he</a:t>
            </a:r>
            <a:r>
              <a:rPr lang="en-GB" sz="1400">
                <a:solidFill>
                  <a:schemeClr val="tx1"/>
                </a:solidFill>
                <a:ea typeface="Yu Gothic Light" panose="020B0300000000000000" pitchFamily="34" charset="-128"/>
              </a:rPr>
              <a:t> iteration of the CCC is </a:t>
            </a:r>
            <a:r>
              <a:rPr lang="en-GB" sz="1400" b="1">
                <a:solidFill>
                  <a:schemeClr val="tx1"/>
                </a:solidFill>
                <a:ea typeface="Yu Gothic Light" panose="020B0300000000000000" pitchFamily="34" charset="-128"/>
              </a:rPr>
              <a:t>not  a  reporting  task</a:t>
            </a:r>
            <a:r>
              <a:rPr lang="en-GB" sz="1400">
                <a:solidFill>
                  <a:schemeClr val="tx1"/>
                </a:solidFill>
                <a:ea typeface="Yu Gothic Light" panose="020B0300000000000000" pitchFamily="34" charset="-128"/>
              </a:rPr>
              <a:t>. Updating the IP can serve  strategic  functions:</a:t>
            </a:r>
          </a:p>
          <a:p>
            <a:pPr marL="342900" lvl="0" indent="-342900" algn="just">
              <a:lnSpc>
                <a:spcPct val="107000"/>
              </a:lnSpc>
              <a:spcBef>
                <a:spcPts val="0"/>
              </a:spcBef>
              <a:spcAft>
                <a:spcPts val="200"/>
              </a:spcAft>
              <a:buClr>
                <a:srgbClr val="B0D10E"/>
              </a:buClr>
              <a:buFont typeface="Symbol" panose="05050102010706020507" pitchFamily="18" charset="2"/>
              <a:buChar char="·"/>
            </a:pPr>
            <a:r>
              <a:rPr lang="en-GB" sz="1400" b="1">
                <a:solidFill>
                  <a:srgbClr val="4D4D4D"/>
                </a:solidFill>
                <a:effectLst/>
                <a:ea typeface="Yu Mincho" panose="02020400000000000000" pitchFamily="18" charset="-128"/>
              </a:rPr>
              <a:t>Strengthen credibility</a:t>
            </a:r>
            <a:r>
              <a:rPr lang="en-GB" sz="1400">
                <a:solidFill>
                  <a:srgbClr val="4D4D4D"/>
                </a:solidFill>
                <a:effectLst/>
                <a:ea typeface="Yu Mincho" panose="02020400000000000000" pitchFamily="18" charset="-128"/>
              </a:rPr>
              <a:t>: Demonstrate maturity and coherence in investment planning to partners and funders.</a:t>
            </a:r>
          </a:p>
          <a:p>
            <a:pPr marL="342900" lvl="0" indent="-342900" algn="just">
              <a:lnSpc>
                <a:spcPct val="107000"/>
              </a:lnSpc>
              <a:spcBef>
                <a:spcPts val="0"/>
              </a:spcBef>
              <a:spcAft>
                <a:spcPts val="200"/>
              </a:spcAft>
              <a:buClr>
                <a:srgbClr val="B0D10E"/>
              </a:buClr>
              <a:buFont typeface="Symbol" panose="05050102010706020507" pitchFamily="18" charset="2"/>
              <a:buChar char="·"/>
            </a:pPr>
            <a:r>
              <a:rPr lang="en-GB" sz="1400" b="1">
                <a:solidFill>
                  <a:srgbClr val="4D4D4D"/>
                </a:solidFill>
                <a:effectLst/>
                <a:ea typeface="Yu Mincho" panose="02020400000000000000" pitchFamily="18" charset="-128"/>
              </a:rPr>
              <a:t>Facilitate learning</a:t>
            </a:r>
            <a:r>
              <a:rPr lang="en-GB" sz="1400">
                <a:solidFill>
                  <a:srgbClr val="4D4D4D"/>
                </a:solidFill>
                <a:effectLst/>
                <a:ea typeface="Yu Mincho" panose="02020400000000000000" pitchFamily="18" charset="-128"/>
              </a:rPr>
              <a:t>: Use the updated data to refine the city’s understanding of what is financially feasible or needs external support.</a:t>
            </a:r>
          </a:p>
          <a:p>
            <a:pPr marL="342900" lvl="0" indent="-342900" algn="just">
              <a:lnSpc>
                <a:spcPct val="107000"/>
              </a:lnSpc>
              <a:spcBef>
                <a:spcPts val="0"/>
              </a:spcBef>
              <a:spcAft>
                <a:spcPts val="200"/>
              </a:spcAft>
              <a:buClr>
                <a:srgbClr val="B0D10E"/>
              </a:buClr>
              <a:buFont typeface="Symbol" panose="05050102010706020507" pitchFamily="18" charset="2"/>
              <a:buChar char="·"/>
            </a:pPr>
            <a:r>
              <a:rPr lang="en-GB" sz="1400" b="1">
                <a:solidFill>
                  <a:srgbClr val="4D4D4D"/>
                </a:solidFill>
                <a:effectLst/>
                <a:ea typeface="Yu Mincho" panose="02020400000000000000" pitchFamily="18" charset="-128"/>
              </a:rPr>
              <a:t>Support iteration</a:t>
            </a:r>
            <a:r>
              <a:rPr lang="en-GB" sz="1400">
                <a:solidFill>
                  <a:srgbClr val="4D4D4D"/>
                </a:solidFill>
                <a:effectLst/>
                <a:ea typeface="Yu Mincho" panose="02020400000000000000" pitchFamily="18" charset="-128"/>
              </a:rPr>
              <a:t>: Align investments with updated Action Plans or priorities derived from monitoring and self-assessment processes.</a:t>
            </a:r>
          </a:p>
          <a:p>
            <a:pPr marL="342900" lvl="0" indent="-342900" algn="just">
              <a:lnSpc>
                <a:spcPct val="107000"/>
              </a:lnSpc>
              <a:spcBef>
                <a:spcPts val="0"/>
              </a:spcBef>
              <a:spcAft>
                <a:spcPts val="200"/>
              </a:spcAft>
              <a:buClr>
                <a:srgbClr val="B0D10E"/>
              </a:buClr>
              <a:buFont typeface="Symbol" panose="05050102010706020507" pitchFamily="18" charset="2"/>
              <a:buChar char="·"/>
            </a:pPr>
            <a:r>
              <a:rPr lang="en-GB" sz="1400" b="1">
                <a:solidFill>
                  <a:srgbClr val="4D4D4D"/>
                </a:solidFill>
                <a:effectLst/>
                <a:ea typeface="Yu Mincho" panose="02020400000000000000" pitchFamily="18" charset="-128"/>
              </a:rPr>
              <a:t>Enable prioritisation</a:t>
            </a:r>
            <a:r>
              <a:rPr lang="en-GB" sz="1400">
                <a:solidFill>
                  <a:srgbClr val="4D4D4D"/>
                </a:solidFill>
                <a:effectLst/>
                <a:ea typeface="Yu Mincho" panose="02020400000000000000" pitchFamily="18" charset="-128"/>
              </a:rPr>
              <a:t>: Identify where climate action momentum is already building and where additional capital is needed most urgently.</a:t>
            </a:r>
            <a:endParaRPr lang="en-GB" sz="1400">
              <a:solidFill>
                <a:srgbClr val="4D4D4D"/>
              </a:solidFill>
              <a:ea typeface="Yu Mincho" panose="02020400000000000000" pitchFamily="18" charset="-128"/>
            </a:endParaRPr>
          </a:p>
          <a:p>
            <a:pPr marL="0" indent="0" algn="just">
              <a:lnSpc>
                <a:spcPct val="107000"/>
              </a:lnSpc>
              <a:spcAft>
                <a:spcPts val="200"/>
              </a:spcAft>
              <a:buNone/>
            </a:pPr>
            <a:r>
              <a:rPr lang="en-GB" sz="1400">
                <a:effectLst/>
                <a:latin typeface="Arial" panose="020B0604020202020204" pitchFamily="34" charset="0"/>
                <a:ea typeface="Calibri" panose="020F0502020204030204" pitchFamily="34" charset="0"/>
                <a:cs typeface="Arial" panose="020B0604020202020204" pitchFamily="34" charset="0"/>
              </a:rPr>
              <a:t>The update of Ips can be informed by:</a:t>
            </a:r>
          </a:p>
          <a:p>
            <a:pPr marL="342900" lvl="0" indent="-342900" algn="just">
              <a:lnSpc>
                <a:spcPct val="107000"/>
              </a:lnSpc>
              <a:spcAft>
                <a:spcPts val="200"/>
              </a:spcAft>
              <a:buClr>
                <a:srgbClr val="B0D10E"/>
              </a:buClr>
              <a:buFont typeface="Symbol" panose="05050102010706020507" pitchFamily="18" charset="2"/>
              <a:buChar char="·"/>
            </a:pPr>
            <a:r>
              <a:rPr lang="en-GB" sz="1400">
                <a:solidFill>
                  <a:srgbClr val="4D4D4D"/>
                </a:solidFill>
                <a:effectLst/>
                <a:latin typeface="Arial" panose="020B0604020202020204" pitchFamily="34" charset="0"/>
                <a:ea typeface="Yu Mincho" panose="02020400000000000000" pitchFamily="18" charset="-128"/>
                <a:cs typeface="Arial" panose="020B0604020202020204" pitchFamily="34" charset="0"/>
              </a:rPr>
              <a:t>Progress tracking from ongoing implementation;</a:t>
            </a:r>
          </a:p>
          <a:p>
            <a:pPr marL="342900" lvl="0" indent="-342900" algn="just">
              <a:lnSpc>
                <a:spcPct val="107000"/>
              </a:lnSpc>
              <a:spcAft>
                <a:spcPts val="200"/>
              </a:spcAft>
              <a:buClr>
                <a:srgbClr val="B0D10E"/>
              </a:buClr>
              <a:buFont typeface="Symbol" panose="05050102010706020507" pitchFamily="18" charset="2"/>
              <a:buChar char="·"/>
            </a:pPr>
            <a:r>
              <a:rPr lang="en-GB" sz="1400">
                <a:solidFill>
                  <a:srgbClr val="4D4D4D"/>
                </a:solidFill>
                <a:effectLst/>
                <a:latin typeface="Arial" panose="020B0604020202020204" pitchFamily="34" charset="0"/>
                <a:ea typeface="Yu Mincho" panose="02020400000000000000" pitchFamily="18" charset="-128"/>
                <a:cs typeface="Arial" panose="020B0604020202020204" pitchFamily="34" charset="0"/>
              </a:rPr>
              <a:t>Updated cost data from pilot projects or procurement rounds;</a:t>
            </a:r>
          </a:p>
          <a:p>
            <a:pPr marL="342900" lvl="0" indent="-342900" algn="just">
              <a:lnSpc>
                <a:spcPct val="107000"/>
              </a:lnSpc>
              <a:spcAft>
                <a:spcPts val="200"/>
              </a:spcAft>
              <a:buClr>
                <a:srgbClr val="B0D10E"/>
              </a:buClr>
              <a:buFont typeface="Symbol" panose="05050102010706020507" pitchFamily="18" charset="2"/>
              <a:buChar char="·"/>
            </a:pPr>
            <a:r>
              <a:rPr lang="en-GB" sz="1400">
                <a:solidFill>
                  <a:srgbClr val="4D4D4D"/>
                </a:solidFill>
                <a:effectLst/>
                <a:latin typeface="Arial" panose="020B0604020202020204" pitchFamily="34" charset="0"/>
                <a:ea typeface="Yu Mincho" panose="02020400000000000000" pitchFamily="18" charset="-128"/>
                <a:cs typeface="Arial" panose="020B0604020202020204" pitchFamily="34" charset="0"/>
              </a:rPr>
              <a:t>Stakeholder consultations (e.g., with local utilities, mobility providers, or finance departments);</a:t>
            </a:r>
          </a:p>
          <a:p>
            <a:pPr marL="342900" lvl="0" indent="-342900" algn="just">
              <a:lnSpc>
                <a:spcPct val="107000"/>
              </a:lnSpc>
              <a:spcAft>
                <a:spcPts val="200"/>
              </a:spcAft>
              <a:buClr>
                <a:srgbClr val="B0D10E"/>
              </a:buClr>
              <a:buFont typeface="Symbol" panose="05050102010706020507" pitchFamily="18" charset="2"/>
              <a:buChar char="·"/>
            </a:pPr>
            <a:r>
              <a:rPr lang="en-GB" sz="1400">
                <a:solidFill>
                  <a:srgbClr val="4D4D4D"/>
                </a:solidFill>
                <a:effectLst/>
                <a:latin typeface="Arial" panose="020B0604020202020204" pitchFamily="34" charset="0"/>
                <a:ea typeface="Yu Mincho" panose="02020400000000000000" pitchFamily="18" charset="-128"/>
                <a:cs typeface="Arial" panose="020B0604020202020204" pitchFamily="34" charset="0"/>
              </a:rPr>
              <a:t>Inputs from city advisors or national platforms supporting investment readiness.</a:t>
            </a:r>
          </a:p>
        </p:txBody>
      </p:sp>
    </p:spTree>
    <p:extLst>
      <p:ext uri="{BB962C8B-B14F-4D97-AF65-F5344CB8AC3E}">
        <p14:creationId xmlns:p14="http://schemas.microsoft.com/office/powerpoint/2010/main" val="1825851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3AAB26-69BE-9AD2-EA68-54BE937001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15F61E-BA60-422F-A531-133B6BF28249}"/>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1260669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82414-ABAC-20B6-4252-779F22D801C9}"/>
              </a:ext>
            </a:extLst>
          </p:cNvPr>
          <p:cNvSpPr>
            <a:spLocks noGrp="1"/>
          </p:cNvSpPr>
          <p:nvPr>
            <p:ph type="title"/>
          </p:nvPr>
        </p:nvSpPr>
        <p:spPr/>
        <p:txBody>
          <a:bodyPr/>
          <a:lstStyle/>
          <a:p>
            <a:r>
              <a:rPr lang="en-US" dirty="0">
                <a:latin typeface="Arial"/>
                <a:cs typeface="Arial"/>
              </a:rPr>
              <a:t>Resources</a:t>
            </a:r>
            <a:endParaRPr lang="en-US" dirty="0"/>
          </a:p>
        </p:txBody>
      </p:sp>
      <p:sp>
        <p:nvSpPr>
          <p:cNvPr id="3" name="Text Placeholder 2">
            <a:extLst>
              <a:ext uri="{FF2B5EF4-FFF2-40B4-BE49-F238E27FC236}">
                <a16:creationId xmlns:a16="http://schemas.microsoft.com/office/drawing/2014/main" id="{661BDAB5-B374-297F-1984-974476C3FB56}"/>
              </a:ext>
            </a:extLst>
          </p:cNvPr>
          <p:cNvSpPr>
            <a:spLocks noGrp="1"/>
          </p:cNvSpPr>
          <p:nvPr>
            <p:ph type="body" idx="1"/>
          </p:nvPr>
        </p:nvSpPr>
        <p:spPr/>
        <p:txBody>
          <a:bodyPr vert="horz" lIns="91440" tIns="45720" rIns="91440" bIns="45720" rtlCol="0" anchor="t">
            <a:normAutofit/>
          </a:bodyPr>
          <a:lstStyle/>
          <a:p>
            <a:r>
              <a:rPr lang="en-GB" b="0" u="sng" dirty="0">
                <a:latin typeface="Arial"/>
                <a:cs typeface="Arial"/>
                <a:hlinkClick r:id="rId2"/>
              </a:rPr>
              <a:t>Resource Pack 3.0: CCC Iterations</a:t>
            </a:r>
            <a:endParaRPr lang="en-US"/>
          </a:p>
          <a:p>
            <a:r>
              <a:rPr lang="en-US" b="0" dirty="0">
                <a:latin typeface="Arial"/>
                <a:cs typeface="Arial"/>
                <a:hlinkClick r:id="rId3"/>
              </a:rPr>
              <a:t>Focus on: Climate City Contracts</a:t>
            </a:r>
            <a:r>
              <a:rPr lang="en-US" b="0" dirty="0">
                <a:latin typeface="Arial"/>
                <a:cs typeface="Arial"/>
              </a:rPr>
              <a:t> </a:t>
            </a:r>
            <a:endParaRPr lang="en-US" dirty="0"/>
          </a:p>
        </p:txBody>
      </p:sp>
    </p:spTree>
    <p:extLst>
      <p:ext uri="{BB962C8B-B14F-4D97-AF65-F5344CB8AC3E}">
        <p14:creationId xmlns:p14="http://schemas.microsoft.com/office/powerpoint/2010/main" val="20118891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45458-DDC1-5E2A-D64D-8F14EAB34B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615931-21D8-65CB-54FB-830A14B883CA}"/>
              </a:ext>
            </a:extLst>
          </p:cNvPr>
          <p:cNvSpPr>
            <a:spLocks noGrp="1"/>
          </p:cNvSpPr>
          <p:nvPr>
            <p:ph type="title"/>
          </p:nvPr>
        </p:nvSpPr>
        <p:spPr/>
        <p:txBody>
          <a:bodyPr/>
          <a:lstStyle/>
          <a:p>
            <a:r>
              <a:rPr lang="en-US" dirty="0">
                <a:latin typeface="Arial"/>
                <a:cs typeface="Arial"/>
              </a:rPr>
              <a:t>Contact</a:t>
            </a:r>
            <a:endParaRPr lang="en-US" dirty="0"/>
          </a:p>
        </p:txBody>
      </p:sp>
      <p:sp>
        <p:nvSpPr>
          <p:cNvPr id="3" name="Text Placeholder 2">
            <a:extLst>
              <a:ext uri="{FF2B5EF4-FFF2-40B4-BE49-F238E27FC236}">
                <a16:creationId xmlns:a16="http://schemas.microsoft.com/office/drawing/2014/main" id="{2BA29AEB-7F20-E38B-AA6D-76FAAE0EEF5E}"/>
              </a:ext>
            </a:extLst>
          </p:cNvPr>
          <p:cNvSpPr>
            <a:spLocks noGrp="1"/>
          </p:cNvSpPr>
          <p:nvPr>
            <p:ph type="body" idx="1"/>
          </p:nvPr>
        </p:nvSpPr>
        <p:spPr/>
        <p:txBody>
          <a:bodyPr vert="horz" lIns="91440" tIns="45720" rIns="91440" bIns="45720" rtlCol="0" anchor="t">
            <a:normAutofit/>
          </a:bodyPr>
          <a:lstStyle/>
          <a:p>
            <a:r>
              <a:rPr lang="en-GB" b="0" u="sng" dirty="0">
                <a:latin typeface="Arial"/>
                <a:cs typeface="Arial"/>
                <a:hlinkClick r:id="rId2"/>
              </a:rPr>
              <a:t>Resource Pack 3.0: CCC Iterations</a:t>
            </a:r>
            <a:endParaRPr lang="en-US"/>
          </a:p>
          <a:p>
            <a:r>
              <a:rPr lang="en-US" b="0" dirty="0">
                <a:latin typeface="Arial"/>
                <a:cs typeface="Arial"/>
                <a:hlinkClick r:id="rId3"/>
              </a:rPr>
              <a:t>Focus on: Climate City Contracts</a:t>
            </a:r>
            <a:r>
              <a:rPr lang="en-US" b="0" dirty="0">
                <a:latin typeface="Arial"/>
                <a:cs typeface="Arial"/>
              </a:rPr>
              <a:t> </a:t>
            </a:r>
            <a:endParaRPr lang="en-US" dirty="0"/>
          </a:p>
        </p:txBody>
      </p:sp>
    </p:spTree>
    <p:extLst>
      <p:ext uri="{BB962C8B-B14F-4D97-AF65-F5344CB8AC3E}">
        <p14:creationId xmlns:p14="http://schemas.microsoft.com/office/powerpoint/2010/main" val="1368051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02297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0295225"/>
      </p:ext>
    </p:extLst>
  </p:cSld>
  <p:clrMapOvr>
    <a:masterClrMapping/>
  </p:clrMapOvr>
</p:sld>
</file>

<file path=ppt/theme/theme1.xml><?xml version="1.0" encoding="utf-8"?>
<a:theme xmlns:a="http://schemas.openxmlformats.org/drawingml/2006/main" name="Office Theme">
  <a:themeElements>
    <a:clrScheme name="Personnalisé 11">
      <a:dk1>
        <a:sysClr val="windowText" lastClr="000000"/>
      </a:dk1>
      <a:lt1>
        <a:sysClr val="window" lastClr="FFFFFF"/>
      </a:lt1>
      <a:dk2>
        <a:srgbClr val="0D5364"/>
      </a:dk2>
      <a:lt2>
        <a:srgbClr val="E7E6E6"/>
      </a:lt2>
      <a:accent1>
        <a:srgbClr val="A2D5D0"/>
      </a:accent1>
      <a:accent2>
        <a:srgbClr val="B0D10E"/>
      </a:accent2>
      <a:accent3>
        <a:srgbClr val="9BD4F0"/>
      </a:accent3>
      <a:accent4>
        <a:srgbClr val="5D8793"/>
      </a:accent4>
      <a:accent5>
        <a:srgbClr val="DD1367"/>
      </a:accent5>
      <a:accent6>
        <a:srgbClr val="F89D2A"/>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2df6243d-1e19-4042-a0d2-6ec60c14d1f7">
      <Terms xmlns="http://schemas.microsoft.com/office/infopath/2007/PartnerControls"/>
    </lcf76f155ced4ddcb4097134ff3c332f>
    <TaxCatchAll xmlns="99943dea-b1ee-45e3-a1e3-0b1a7663785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6D3D00F2896884AA64E31D996CDD83E" ma:contentTypeVersion="19" ma:contentTypeDescription="Create a new document." ma:contentTypeScope="" ma:versionID="2e7110d665dbe46b42e3244b05182916">
  <xsd:schema xmlns:xsd="http://www.w3.org/2001/XMLSchema" xmlns:xs="http://www.w3.org/2001/XMLSchema" xmlns:p="http://schemas.microsoft.com/office/2006/metadata/properties" xmlns:ns2="2df6243d-1e19-4042-a0d2-6ec60c14d1f7" xmlns:ns3="99943dea-b1ee-45e3-a1e3-0b1a76637853" targetNamespace="http://schemas.microsoft.com/office/2006/metadata/properties" ma:root="true" ma:fieldsID="6242b841194dc623ad77c4f47f9109c2" ns2:_="" ns3:_="">
    <xsd:import namespace="2df6243d-1e19-4042-a0d2-6ec60c14d1f7"/>
    <xsd:import namespace="99943dea-b1ee-45e3-a1e3-0b1a7663785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df6243d-1e19-4042-a0d2-6ec60c14d1f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86accf20-5fd3-4827-a8e0-fa61dc3b1b41"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9943dea-b1ee-45e3-a1e3-0b1a7663785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7338cec5-b63c-4049-a5bb-50bb788b9bd6}" ma:internalName="TaxCatchAll" ma:showField="CatchAllData" ma:web="99943dea-b1ee-45e3-a1e3-0b1a7663785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061A12B-764A-490D-BB64-D9D3FF8FACD1}">
  <ds:schemaRefs>
    <ds:schemaRef ds:uri="2df6243d-1e19-4042-a0d2-6ec60c14d1f7"/>
    <ds:schemaRef ds:uri="99943dea-b1ee-45e3-a1e3-0b1a7663785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B452D74E-49F3-4486-941C-A96AAA7A90B8}">
  <ds:schemaRefs>
    <ds:schemaRef ds:uri="http://schemas.microsoft.com/sharepoint/v3/contenttype/forms"/>
  </ds:schemaRefs>
</ds:datastoreItem>
</file>

<file path=customXml/itemProps3.xml><?xml version="1.0" encoding="utf-8"?>
<ds:datastoreItem xmlns:ds="http://schemas.openxmlformats.org/officeDocument/2006/customXml" ds:itemID="{F37074EB-209D-4E42-8CEF-E5946FE5DC2A}">
  <ds:schemaRefs>
    <ds:schemaRef ds:uri="2df6243d-1e19-4042-a0d2-6ec60c14d1f7"/>
    <ds:schemaRef ds:uri="99943dea-b1ee-45e3-a1e3-0b1a7663785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43</Slides>
  <Notes>15</Notes>
  <HiddenSlides>0</HiddenSlide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Climate City Contract Iterations</vt:lpstr>
      <vt:lpstr>Climate City Contract (CCC) Iterations  </vt:lpstr>
      <vt:lpstr>About process:</vt:lpstr>
      <vt:lpstr>PowerPoint Presentation</vt:lpstr>
      <vt:lpstr>Why undertake a CCC iteration?</vt:lpstr>
      <vt:lpstr>When undertake a CCC iteration?</vt:lpstr>
      <vt:lpstr>CCC iterations as a city-driven process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About updating CCC content</vt:lpstr>
      <vt:lpstr>Amplifying Commitments </vt:lpstr>
      <vt:lpstr>Amplifying Commitments  1.1 Refining the climate neutrality goal and strategic priorities</vt:lpstr>
      <vt:lpstr>Amplifying Commitments 1.2 Reviewing the process and underlying principles </vt:lpstr>
      <vt:lpstr>Amplifying Commitments 1.3 Amplifying engagement and including additional signatures</vt:lpstr>
      <vt:lpstr>PowerPoint Presentation</vt:lpstr>
      <vt:lpstr> About updating CCC content</vt:lpstr>
      <vt:lpstr>2. Accelerating climate action </vt:lpstr>
      <vt:lpstr>2. Accelerating climate action  2.1 GHG accounting, baseline inventory and scope 3 emissions</vt:lpstr>
      <vt:lpstr>2. Accelerating climate action  2.2 Current policies, strategies and systemic barriers</vt:lpstr>
      <vt:lpstr>2. Accelerating climate action  2.3 Impact pathways and portfolio design</vt:lpstr>
      <vt:lpstr>2. Accelerating climate action  2.4 Strategy for residual emissions</vt:lpstr>
      <vt:lpstr>2. Accelerating climate action  2.5 Indicators and co-benefits</vt:lpstr>
      <vt:lpstr>2. Accelerating climate action  2.6 Governance innovation interventions</vt:lpstr>
      <vt:lpstr>2. Accelerating climate action  2.6 Social innovation interventions</vt:lpstr>
      <vt:lpstr>PowerPoint Presentation</vt:lpstr>
      <vt:lpstr> About updating CCC content </vt:lpstr>
      <vt:lpstr>3. Financing climate action </vt:lpstr>
      <vt:lpstr>3. Financing climate action  3.1 Actions and Investment Pathways </vt:lpstr>
      <vt:lpstr>3. Financing climate action  3.2 Monitoring, Evaluation and Learning in Finance</vt:lpstr>
      <vt:lpstr>3. Financing climate action  3.3 Policy and Stakeholder Engagement</vt:lpstr>
      <vt:lpstr>3. Financing climate action  3.3 Balancing Impact and Effort</vt:lpstr>
      <vt:lpstr>PowerPoint Presentation</vt:lpstr>
      <vt:lpstr>Resources</vt:lpstr>
      <vt:lpstr>Contact</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Clea PRIETO</dc:creator>
  <cp:revision>40</cp:revision>
  <dcterms:created xsi:type="dcterms:W3CDTF">2023-08-09T08:12:44Z</dcterms:created>
  <dcterms:modified xsi:type="dcterms:W3CDTF">2025-09-18T15:07:23Z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0x01010036D3D00F2896884AA64E31D996CDD83E</vt:lpwstr>
  </property>
  <property fmtid="{D5CDD505-2E9C-101B-9397-08002B2CF9AE}" pid="3" name="MediaServiceImageTags">
    <vt:lpwstr/>
  </property>
</Properties>
</file>