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4"/>
  </p:sldMasterIdLst>
  <p:notesMasterIdLst>
    <p:notesMasterId r:id="rId12"/>
  </p:notesMasterIdLst>
  <p:sldIdLst>
    <p:sldId id="2134804620" r:id="rId5"/>
    <p:sldId id="2134804621" r:id="rId6"/>
    <p:sldId id="2134804644" r:id="rId7"/>
    <p:sldId id="2134804653" r:id="rId8"/>
    <p:sldId id="2134804654" r:id="rId9"/>
    <p:sldId id="2134804628"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3A83153-F92C-F4CD-F4AE-FF92C20ADFFE}" name="Lucía Nogales Fernandez Blanco" initials="LB" userId="S::lucia.nogales_polimi.it#ext#@eitclimatekic.onmicrosoft.com::8b3a8ea3-0208-4f1c-bedb-2814d50a8a95" providerId="AD"/>
  <p188:author id="{B153F46F-F781-8E61-EF3E-A87EC8E75D04}" name="Carine VALETTE" initials="CV" userId="S::carine.valette@lgi-consulting.com::748b056a-7fbc-426e-bb5d-ea03375891ad" providerId="AD"/>
  <p188:author id="{1418D976-D9FC-36F5-35CD-A230ED5AE802}" name="Carine VALETTE" initials="CV" userId="S::carine.valette_lgi-consulting.com#ext#@eitclimatekic.onmicrosoft.com::0b50c7c3-aeb5-4de8-81ec-9e2b3d0f9bca" providerId="AD"/>
  <p188:author id="{755959BC-6AFC-2EB7-7600-EE8671C8F1B7}" name="Belen Ortiz" initials="BO" userId="S::belen.ortiz_bwb.earth#ext#@eitclimatekic.onmicrosoft.com::f844fb22-bb60-44fa-97cf-53482ee6a76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5364"/>
    <a:srgbClr val="A3D6D1"/>
    <a:srgbClr val="F2F2F2"/>
    <a:srgbClr val="9BD5F0"/>
    <a:srgbClr val="BFD9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11AE91-FAC2-478C-8709-39B2A9422B0F}" v="1" dt="2024-11-13T10:36:07.351"/>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7" d="100"/>
          <a:sy n="47" d="100"/>
        </p:scale>
        <p:origin x="1027"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n GONZALES" userId="b44d4489-b546-464d-916b-1b82feb539b6" providerId="ADAL" clId="{9711AE91-FAC2-478C-8709-39B2A9422B0F}"/>
    <pc:docChg chg="addSld delSld modSld">
      <pc:chgData name="Marion GONZALES" userId="b44d4489-b546-464d-916b-1b82feb539b6" providerId="ADAL" clId="{9711AE91-FAC2-478C-8709-39B2A9422B0F}" dt="2024-11-13T10:36:10.027" v="1" actId="2696"/>
      <pc:docMkLst>
        <pc:docMk/>
      </pc:docMkLst>
      <pc:sldChg chg="del">
        <pc:chgData name="Marion GONZALES" userId="b44d4489-b546-464d-916b-1b82feb539b6" providerId="ADAL" clId="{9711AE91-FAC2-478C-8709-39B2A9422B0F}" dt="2024-11-13T10:36:10.027" v="1" actId="2696"/>
        <pc:sldMkLst>
          <pc:docMk/>
          <pc:sldMk cId="4100359754" sldId="2134804633"/>
        </pc:sldMkLst>
      </pc:sldChg>
      <pc:sldChg chg="add">
        <pc:chgData name="Marion GONZALES" userId="b44d4489-b546-464d-916b-1b82feb539b6" providerId="ADAL" clId="{9711AE91-FAC2-478C-8709-39B2A9422B0F}" dt="2024-11-13T10:36:07.349" v="0"/>
        <pc:sldMkLst>
          <pc:docMk/>
          <pc:sldMk cId="2675384244" sldId="213480465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AC0035-0D4B-474D-B1F0-2B9E738F937A}" type="datetimeFigureOut">
              <a:rPr lang="en-GB" smtClean="0"/>
              <a:t>13/11/2024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B4BEEB-1341-4A72-B079-C8A34F7CD135}" type="slidenum">
              <a:rPr lang="en-GB" smtClean="0"/>
              <a:t>‹N°›</a:t>
            </a:fld>
            <a:endParaRPr lang="en-GB"/>
          </a:p>
        </p:txBody>
      </p:sp>
    </p:spTree>
    <p:extLst>
      <p:ext uri="{BB962C8B-B14F-4D97-AF65-F5344CB8AC3E}">
        <p14:creationId xmlns:p14="http://schemas.microsoft.com/office/powerpoint/2010/main" val="1341422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BEEB-1341-4A72-B079-C8A34F7CD135}" type="slidenum">
              <a:rPr lang="en-GB" smtClean="0"/>
              <a:t>3</a:t>
            </a:fld>
            <a:endParaRPr lang="en-GB"/>
          </a:p>
        </p:txBody>
      </p:sp>
    </p:spTree>
    <p:extLst>
      <p:ext uri="{BB962C8B-B14F-4D97-AF65-F5344CB8AC3E}">
        <p14:creationId xmlns:p14="http://schemas.microsoft.com/office/powerpoint/2010/main" val="60470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a:p>
        </p:txBody>
      </p:sp>
      <p:sp>
        <p:nvSpPr>
          <p:cNvPr id="4" name="Marcador de número de diapositiva 3"/>
          <p:cNvSpPr>
            <a:spLocks noGrp="1"/>
          </p:cNvSpPr>
          <p:nvPr>
            <p:ph type="sldNum" sz="quarter" idx="5"/>
          </p:nvPr>
        </p:nvSpPr>
        <p:spPr/>
        <p:txBody>
          <a:bodyPr/>
          <a:lstStyle/>
          <a:p>
            <a:fld id="{68B4BEEB-1341-4A72-B079-C8A34F7CD135}" type="slidenum">
              <a:rPr lang="en-GB" smtClean="0"/>
              <a:t>4</a:t>
            </a:fld>
            <a:endParaRPr lang="en-GB"/>
          </a:p>
        </p:txBody>
      </p:sp>
    </p:spTree>
    <p:extLst>
      <p:ext uri="{BB962C8B-B14F-4D97-AF65-F5344CB8AC3E}">
        <p14:creationId xmlns:p14="http://schemas.microsoft.com/office/powerpoint/2010/main" val="2063761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68B4BEEB-1341-4A72-B079-C8A34F7CD135}" type="slidenum">
              <a:rPr lang="en-GB" smtClean="0"/>
              <a:t>5</a:t>
            </a:fld>
            <a:endParaRPr lang="en-GB"/>
          </a:p>
        </p:txBody>
      </p:sp>
    </p:spTree>
    <p:extLst>
      <p:ext uri="{BB962C8B-B14F-4D97-AF65-F5344CB8AC3E}">
        <p14:creationId xmlns:p14="http://schemas.microsoft.com/office/powerpoint/2010/main" val="7027538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0.sv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svg"/><Relationship Id="rId4" Type="http://schemas.openxmlformats.org/officeDocument/2006/relationships/image" Target="../media/image3.png"/><Relationship Id="rId9" Type="http://schemas.openxmlformats.org/officeDocument/2006/relationships/image" Target="../media/image14.png"/></Relationships>
</file>

<file path=ppt/slideLayouts/_rels/slideLayout29.xml.rels><?xml version="1.0" encoding="UTF-8" standalone="yes"?>
<Relationships xmlns="http://schemas.openxmlformats.org/package/2006/relationships"><Relationship Id="rId13" Type="http://schemas.openxmlformats.org/officeDocument/2006/relationships/image" Target="../media/image26.png"/><Relationship Id="rId18" Type="http://schemas.openxmlformats.org/officeDocument/2006/relationships/image" Target="../media/image31.jpeg"/><Relationship Id="rId26" Type="http://schemas.openxmlformats.org/officeDocument/2006/relationships/image" Target="../media/image39.png"/><Relationship Id="rId3" Type="http://schemas.openxmlformats.org/officeDocument/2006/relationships/image" Target="../media/image5.png"/><Relationship Id="rId21" Type="http://schemas.openxmlformats.org/officeDocument/2006/relationships/image" Target="../media/image34.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2.png"/><Relationship Id="rId2" Type="http://schemas.openxmlformats.org/officeDocument/2006/relationships/image" Target="../media/image16.png"/><Relationship Id="rId16" Type="http://schemas.openxmlformats.org/officeDocument/2006/relationships/image" Target="../media/image29.jpeg"/><Relationship Id="rId20" Type="http://schemas.openxmlformats.org/officeDocument/2006/relationships/image" Target="../media/image33.svg"/><Relationship Id="rId29" Type="http://schemas.openxmlformats.org/officeDocument/2006/relationships/image" Target="../media/image42.png"/><Relationship Id="rId1" Type="http://schemas.openxmlformats.org/officeDocument/2006/relationships/slideMaster" Target="../slideMasters/slideMaster1.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png"/><Relationship Id="rId32" Type="http://schemas.openxmlformats.org/officeDocument/2006/relationships/image" Target="../media/image45.jpeg"/><Relationship Id="rId5" Type="http://schemas.openxmlformats.org/officeDocument/2006/relationships/image" Target="../media/image18.png"/><Relationship Id="rId15" Type="http://schemas.openxmlformats.org/officeDocument/2006/relationships/image" Target="../media/image28.jpeg"/><Relationship Id="rId23" Type="http://schemas.openxmlformats.org/officeDocument/2006/relationships/image" Target="../media/image36.jpeg"/><Relationship Id="rId28" Type="http://schemas.openxmlformats.org/officeDocument/2006/relationships/image" Target="../media/image41.jpe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 Type="http://schemas.openxmlformats.org/officeDocument/2006/relationships/image" Target="../media/image17.png"/><Relationship Id="rId9" Type="http://schemas.openxmlformats.org/officeDocument/2006/relationships/image" Target="../media/image22.jpeg"/><Relationship Id="rId14" Type="http://schemas.openxmlformats.org/officeDocument/2006/relationships/image" Target="../media/image27.png"/><Relationship Id="rId22" Type="http://schemas.openxmlformats.org/officeDocument/2006/relationships/image" Target="../media/image35.jpeg"/><Relationship Id="rId27" Type="http://schemas.openxmlformats.org/officeDocument/2006/relationships/image" Target="../media/image40.png"/><Relationship Id="rId30" Type="http://schemas.openxmlformats.org/officeDocument/2006/relationships/image" Target="../media/image43.jpeg"/><Relationship Id="rId8" Type="http://schemas.openxmlformats.org/officeDocument/2006/relationships/image" Target="../media/image21.sv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46.sv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47.svg"/><Relationship Id="rId4" Type="http://schemas.openxmlformats.org/officeDocument/2006/relationships/image" Target="../media/image3.png"/><Relationship Id="rId9" Type="http://schemas.openxmlformats.org/officeDocument/2006/relationships/image" Target="../media/image14.png"/></Relationships>
</file>

<file path=ppt/slideLayouts/_rels/slideLayout31.xml.rels><?xml version="1.0" encoding="UTF-8" standalone="yes"?>
<Relationships xmlns="http://schemas.openxmlformats.org/package/2006/relationships"><Relationship Id="rId13" Type="http://schemas.openxmlformats.org/officeDocument/2006/relationships/image" Target="../media/image26.png"/><Relationship Id="rId18" Type="http://schemas.openxmlformats.org/officeDocument/2006/relationships/image" Target="../media/image31.jpeg"/><Relationship Id="rId26" Type="http://schemas.openxmlformats.org/officeDocument/2006/relationships/image" Target="../media/image39.png"/><Relationship Id="rId3" Type="http://schemas.openxmlformats.org/officeDocument/2006/relationships/image" Target="../media/image5.png"/><Relationship Id="rId21" Type="http://schemas.openxmlformats.org/officeDocument/2006/relationships/image" Target="../media/image34.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2.png"/><Relationship Id="rId2" Type="http://schemas.openxmlformats.org/officeDocument/2006/relationships/image" Target="../media/image16.png"/><Relationship Id="rId16" Type="http://schemas.openxmlformats.org/officeDocument/2006/relationships/image" Target="../media/image29.jpeg"/><Relationship Id="rId20" Type="http://schemas.openxmlformats.org/officeDocument/2006/relationships/image" Target="../media/image33.svg"/><Relationship Id="rId29" Type="http://schemas.openxmlformats.org/officeDocument/2006/relationships/image" Target="../media/image42.png"/><Relationship Id="rId1" Type="http://schemas.openxmlformats.org/officeDocument/2006/relationships/slideMaster" Target="../slideMasters/slideMaster1.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png"/><Relationship Id="rId32" Type="http://schemas.openxmlformats.org/officeDocument/2006/relationships/image" Target="../media/image45.jpeg"/><Relationship Id="rId5" Type="http://schemas.openxmlformats.org/officeDocument/2006/relationships/image" Target="../media/image18.png"/><Relationship Id="rId15" Type="http://schemas.openxmlformats.org/officeDocument/2006/relationships/image" Target="../media/image28.jpeg"/><Relationship Id="rId23" Type="http://schemas.openxmlformats.org/officeDocument/2006/relationships/image" Target="../media/image36.jpeg"/><Relationship Id="rId28" Type="http://schemas.openxmlformats.org/officeDocument/2006/relationships/image" Target="../media/image41.jpe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 Type="http://schemas.openxmlformats.org/officeDocument/2006/relationships/image" Target="../media/image17.png"/><Relationship Id="rId9" Type="http://schemas.openxmlformats.org/officeDocument/2006/relationships/image" Target="../media/image22.jpeg"/><Relationship Id="rId14" Type="http://schemas.openxmlformats.org/officeDocument/2006/relationships/image" Target="../media/image27.png"/><Relationship Id="rId22" Type="http://schemas.openxmlformats.org/officeDocument/2006/relationships/image" Target="../media/image35.jpeg"/><Relationship Id="rId27" Type="http://schemas.openxmlformats.org/officeDocument/2006/relationships/image" Target="../media/image40.png"/><Relationship Id="rId30" Type="http://schemas.openxmlformats.org/officeDocument/2006/relationships/image" Target="../media/image43.jpeg"/><Relationship Id="rId8" Type="http://schemas.openxmlformats.org/officeDocument/2006/relationships/image" Target="../media/image21.sv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Master" Target="../slideMasters/slideMaster1.xml"/><Relationship Id="rId6" Type="http://schemas.openxmlformats.org/officeDocument/2006/relationships/image" Target="../media/image52.png"/><Relationship Id="rId5" Type="http://schemas.openxmlformats.org/officeDocument/2006/relationships/image" Target="../media/image51.png"/><Relationship Id="rId10" Type="http://schemas.openxmlformats.org/officeDocument/2006/relationships/image" Target="../media/image2.png"/><Relationship Id="rId4" Type="http://schemas.openxmlformats.org/officeDocument/2006/relationships/image" Target="../media/image50.png"/><Relationship Id="rId9" Type="http://schemas.openxmlformats.org/officeDocument/2006/relationships/image" Target="../media/image55.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7" name="Google Shape;16;p18">
            <a:extLst>
              <a:ext uri="{FF2B5EF4-FFF2-40B4-BE49-F238E27FC236}">
                <a16:creationId xmlns:a16="http://schemas.microsoft.com/office/drawing/2014/main" id="{425DF4CF-3A3A-C9A9-EF78-0FEFF4CAE83D}"/>
              </a:ext>
            </a:extLst>
          </p:cNvPr>
          <p:cNvSpPr/>
          <p:nvPr userDrawn="1"/>
        </p:nvSpPr>
        <p:spPr>
          <a:xfrm>
            <a:off x="0" y="0"/>
            <a:ext cx="12192000" cy="6157452"/>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8" name="Google Shape;17;p18">
            <a:extLst>
              <a:ext uri="{FF2B5EF4-FFF2-40B4-BE49-F238E27FC236}">
                <a16:creationId xmlns:a16="http://schemas.microsoft.com/office/drawing/2014/main" id="{EE77AD72-9BE1-E69B-2066-3BDAB2000578}"/>
              </a:ext>
            </a:extLst>
          </p:cNvPr>
          <p:cNvPicPr preferRelativeResize="0"/>
          <p:nvPr userDrawn="1"/>
        </p:nvPicPr>
        <p:blipFill rotWithShape="1">
          <a:blip r:embed="rId2">
            <a:alphaModFix/>
          </a:blip>
          <a:srcRect/>
          <a:stretch/>
        </p:blipFill>
        <p:spPr>
          <a:xfrm>
            <a:off x="399495" y="403686"/>
            <a:ext cx="11141475" cy="5412349"/>
          </a:xfrm>
          <a:prstGeom prst="rect">
            <a:avLst/>
          </a:prstGeom>
          <a:noFill/>
          <a:ln>
            <a:noFill/>
          </a:ln>
        </p:spPr>
      </p:pic>
      <p:pic>
        <p:nvPicPr>
          <p:cNvPr id="9" name="Google Shape;191;p32">
            <a:extLst>
              <a:ext uri="{FF2B5EF4-FFF2-40B4-BE49-F238E27FC236}">
                <a16:creationId xmlns:a16="http://schemas.microsoft.com/office/drawing/2014/main" id="{B0A761D9-8D62-4701-D628-7E0C7D54C71C}"/>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1446630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v1">
    <p:spTree>
      <p:nvGrpSpPr>
        <p:cNvPr id="1" name=""/>
        <p:cNvGrpSpPr/>
        <p:nvPr/>
      </p:nvGrpSpPr>
      <p:grpSpPr>
        <a:xfrm>
          <a:off x="0" y="0"/>
          <a:ext cx="0" cy="0"/>
          <a:chOff x="0" y="0"/>
          <a:chExt cx="0" cy="0"/>
        </a:xfrm>
      </p:grpSpPr>
      <p:sp>
        <p:nvSpPr>
          <p:cNvPr id="7" name="Google Shape;51;p26">
            <a:extLst>
              <a:ext uri="{FF2B5EF4-FFF2-40B4-BE49-F238E27FC236}">
                <a16:creationId xmlns:a16="http://schemas.microsoft.com/office/drawing/2014/main" id="{DF99ED17-CDF1-1652-652E-459487ACE6C8}"/>
              </a:ext>
            </a:extLst>
          </p:cNvPr>
          <p:cNvSpPr/>
          <p:nvPr userDrawn="1"/>
        </p:nvSpPr>
        <p:spPr>
          <a:xfrm>
            <a:off x="-6350" y="-23906"/>
            <a:ext cx="12198350" cy="6157452"/>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8" name="Google Shape;52;p26">
            <a:extLst>
              <a:ext uri="{FF2B5EF4-FFF2-40B4-BE49-F238E27FC236}">
                <a16:creationId xmlns:a16="http://schemas.microsoft.com/office/drawing/2014/main" id="{73DF7A3D-B4DC-6F89-4E64-AFB30F4F4DDA}"/>
              </a:ext>
            </a:extLst>
          </p:cNvPr>
          <p:cNvPicPr preferRelativeResize="0"/>
          <p:nvPr userDrawn="1"/>
        </p:nvPicPr>
        <p:blipFill rotWithShape="1">
          <a:blip r:embed="rId2">
            <a:alphaModFix/>
          </a:blip>
          <a:srcRect/>
          <a:stretch/>
        </p:blipFill>
        <p:spPr>
          <a:xfrm>
            <a:off x="11353800" y="75975"/>
            <a:ext cx="738813" cy="738813"/>
          </a:xfrm>
          <a:prstGeom prst="rect">
            <a:avLst/>
          </a:prstGeom>
          <a:noFill/>
          <a:ln>
            <a:noFill/>
          </a:ln>
        </p:spPr>
      </p:pic>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chemeClr val="bg1"/>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spTree>
    <p:extLst>
      <p:ext uri="{BB962C8B-B14F-4D97-AF65-F5344CB8AC3E}">
        <p14:creationId xmlns:p14="http://schemas.microsoft.com/office/powerpoint/2010/main" val="1263935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v2">
    <p:spTree>
      <p:nvGrpSpPr>
        <p:cNvPr id="1" name=""/>
        <p:cNvGrpSpPr/>
        <p:nvPr/>
      </p:nvGrpSpPr>
      <p:grpSpPr>
        <a:xfrm>
          <a:off x="0" y="0"/>
          <a:ext cx="0" cy="0"/>
          <a:chOff x="0" y="0"/>
          <a:chExt cx="0" cy="0"/>
        </a:xfrm>
      </p:grpSpPr>
      <p:pic>
        <p:nvPicPr>
          <p:cNvPr id="5" name="Google Shape;242;g2487a25ea73_0_0">
            <a:extLst>
              <a:ext uri="{FF2B5EF4-FFF2-40B4-BE49-F238E27FC236}">
                <a16:creationId xmlns:a16="http://schemas.microsoft.com/office/drawing/2014/main" id="{6B933AF0-04E0-A73B-BBC3-180A2BE84E59}"/>
              </a:ext>
            </a:extLst>
          </p:cNvPr>
          <p:cNvPicPr preferRelativeResize="0"/>
          <p:nvPr userDrawn="1"/>
        </p:nvPicPr>
        <p:blipFill rotWithShape="1">
          <a:blip r:embed="rId2">
            <a:alphaModFix/>
          </a:blip>
          <a:srcRect/>
          <a:stretch/>
        </p:blipFill>
        <p:spPr>
          <a:xfrm>
            <a:off x="-1" y="0"/>
            <a:ext cx="12192000" cy="6858001"/>
          </a:xfrm>
          <a:prstGeom prst="rect">
            <a:avLst/>
          </a:prstGeom>
          <a:noFill/>
          <a:ln>
            <a:noFill/>
          </a:ln>
        </p:spPr>
      </p:pic>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rgbClr val="0D536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6" name="Picture 5" descr="A colorful circle with a black background&#10;&#10;Description automatically generated">
            <a:extLst>
              <a:ext uri="{FF2B5EF4-FFF2-40B4-BE49-F238E27FC236}">
                <a16:creationId xmlns:a16="http://schemas.microsoft.com/office/drawing/2014/main" id="{24688AAD-B3A0-F8F9-6E5A-C8D73F1EC46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2016825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v3">
    <p:spTree>
      <p:nvGrpSpPr>
        <p:cNvPr id="1" name=""/>
        <p:cNvGrpSpPr/>
        <p:nvPr/>
      </p:nvGrpSpPr>
      <p:grpSpPr>
        <a:xfrm>
          <a:off x="0" y="0"/>
          <a:ext cx="0" cy="0"/>
          <a:chOff x="0" y="0"/>
          <a:chExt cx="0" cy="0"/>
        </a:xfrm>
      </p:grpSpPr>
      <p:sp>
        <p:nvSpPr>
          <p:cNvPr id="6" name="Google Shape;51;p26">
            <a:extLst>
              <a:ext uri="{FF2B5EF4-FFF2-40B4-BE49-F238E27FC236}">
                <a16:creationId xmlns:a16="http://schemas.microsoft.com/office/drawing/2014/main" id="{4CD3E5D9-7494-61DB-08D3-90155A542CCD}"/>
              </a:ext>
            </a:extLst>
          </p:cNvPr>
          <p:cNvSpPr/>
          <p:nvPr userDrawn="1"/>
        </p:nvSpPr>
        <p:spPr>
          <a:xfrm>
            <a:off x="-6350" y="-23906"/>
            <a:ext cx="12198350" cy="6157452"/>
          </a:xfrm>
          <a:prstGeom prst="rect">
            <a:avLst/>
          </a:prstGeom>
          <a:solidFill>
            <a:srgbClr val="A2D5D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rgbClr val="0D536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7" name="Picture 6" descr="A colorful circle with a black background&#10;&#10;Description automatically generated">
            <a:extLst>
              <a:ext uri="{FF2B5EF4-FFF2-40B4-BE49-F238E27FC236}">
                <a16:creationId xmlns:a16="http://schemas.microsoft.com/office/drawing/2014/main" id="{12FE74BF-E029-731E-54BC-A056007F7BE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39824746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v4">
    <p:spTree>
      <p:nvGrpSpPr>
        <p:cNvPr id="1" name=""/>
        <p:cNvGrpSpPr/>
        <p:nvPr/>
      </p:nvGrpSpPr>
      <p:grpSpPr>
        <a:xfrm>
          <a:off x="0" y="0"/>
          <a:ext cx="0" cy="0"/>
          <a:chOff x="0" y="0"/>
          <a:chExt cx="0" cy="0"/>
        </a:xfrm>
      </p:grpSpPr>
      <p:sp>
        <p:nvSpPr>
          <p:cNvPr id="6" name="Google Shape;51;p26">
            <a:extLst>
              <a:ext uri="{FF2B5EF4-FFF2-40B4-BE49-F238E27FC236}">
                <a16:creationId xmlns:a16="http://schemas.microsoft.com/office/drawing/2014/main" id="{4CD3E5D9-7494-61DB-08D3-90155A542CCD}"/>
              </a:ext>
            </a:extLst>
          </p:cNvPr>
          <p:cNvSpPr/>
          <p:nvPr userDrawn="1"/>
        </p:nvSpPr>
        <p:spPr>
          <a:xfrm>
            <a:off x="-6350" y="-23906"/>
            <a:ext cx="12198350" cy="6157452"/>
          </a:xfrm>
          <a:prstGeom prst="rect">
            <a:avLst/>
          </a:prstGeom>
          <a:solidFill>
            <a:schemeClr val="accent3"/>
          </a:solidFill>
          <a:ln>
            <a:solidFill>
              <a:schemeClr val="accent3"/>
            </a:solid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rgbClr val="0D536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7" name="Picture 6" descr="A colorful circle with a black background&#10;&#10;Description automatically generated">
            <a:extLst>
              <a:ext uri="{FF2B5EF4-FFF2-40B4-BE49-F238E27FC236}">
                <a16:creationId xmlns:a16="http://schemas.microsoft.com/office/drawing/2014/main" id="{12FE74BF-E029-731E-54BC-A056007F7BE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36658460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v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b="1">
                <a:solidFill>
                  <a:srgbClr val="55869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5" name="Picture 4" descr="A colorful circle with a black background&#10;&#10;Description automatically generated">
            <a:extLst>
              <a:ext uri="{FF2B5EF4-FFF2-40B4-BE49-F238E27FC236}">
                <a16:creationId xmlns:a16="http://schemas.microsoft.com/office/drawing/2014/main" id="{9ACDCF01-C32A-8A65-5080-7A7D4EC9BD1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4" name="Google Shape;59;p22">
            <a:extLst>
              <a:ext uri="{FF2B5EF4-FFF2-40B4-BE49-F238E27FC236}">
                <a16:creationId xmlns:a16="http://schemas.microsoft.com/office/drawing/2014/main" id="{719B8B84-2DDA-5840-3A9C-261F197DACAD}"/>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6" name="Google Shape;191;p32">
            <a:extLst>
              <a:ext uri="{FF2B5EF4-FFF2-40B4-BE49-F238E27FC236}">
                <a16:creationId xmlns:a16="http://schemas.microsoft.com/office/drawing/2014/main" id="{905A65F9-15F9-7DC2-7260-8B4F94E2CA97}"/>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3060395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v6">
    <p:spTree>
      <p:nvGrpSpPr>
        <p:cNvPr id="1" name=""/>
        <p:cNvGrpSpPr/>
        <p:nvPr/>
      </p:nvGrpSpPr>
      <p:grpSpPr>
        <a:xfrm>
          <a:off x="0" y="0"/>
          <a:ext cx="0" cy="0"/>
          <a:chOff x="0" y="0"/>
          <a:chExt cx="0" cy="0"/>
        </a:xfrm>
      </p:grpSpPr>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b="1">
                <a:solidFill>
                  <a:srgbClr val="55869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5" name="Picture 4" descr="A colorful circle with a black background&#10;&#10;Description automatically generated">
            <a:extLst>
              <a:ext uri="{FF2B5EF4-FFF2-40B4-BE49-F238E27FC236}">
                <a16:creationId xmlns:a16="http://schemas.microsoft.com/office/drawing/2014/main" id="{9ACDCF01-C32A-8A65-5080-7A7D4EC9BD1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421775722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V1">
    <p:spTree>
      <p:nvGrpSpPr>
        <p:cNvPr id="1" name=""/>
        <p:cNvGrpSpPr/>
        <p:nvPr/>
      </p:nvGrpSpPr>
      <p:grpSpPr>
        <a:xfrm>
          <a:off x="0" y="0"/>
          <a:ext cx="0" cy="0"/>
          <a:chOff x="0" y="0"/>
          <a:chExt cx="0" cy="0"/>
        </a:xfrm>
      </p:grpSpPr>
      <p:sp>
        <p:nvSpPr>
          <p:cNvPr id="7" name="Google Shape;59;p22">
            <a:extLst>
              <a:ext uri="{FF2B5EF4-FFF2-40B4-BE49-F238E27FC236}">
                <a16:creationId xmlns:a16="http://schemas.microsoft.com/office/drawing/2014/main" id="{19578BD9-FFB6-29C6-6159-8E0A824C9B98}"/>
              </a:ext>
            </a:extLst>
          </p:cNvPr>
          <p:cNvSpPr/>
          <p:nvPr userDrawn="1"/>
        </p:nvSpPr>
        <p:spPr>
          <a:xfrm rot="10800000" flipH="1">
            <a:off x="0" y="-15427"/>
            <a:ext cx="12192000" cy="6187626"/>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chemeClr val="bg1"/>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p:nvPr>
        </p:nvSpPr>
        <p:spPr>
          <a:xfrm>
            <a:off x="838200" y="2016867"/>
            <a:ext cx="10515600" cy="3863980"/>
          </a:xfrm>
        </p:spPr>
        <p:txBody>
          <a:bodyPr/>
          <a:lstStyle>
            <a:lvl1pPr marL="457200" indent="-457200">
              <a:buFont typeface="Arial" panose="020B0604020202020204" pitchFamily="34" charset="0"/>
              <a:buChar cha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pic>
        <p:nvPicPr>
          <p:cNvPr id="5" name="Google Shape;52;p26">
            <a:extLst>
              <a:ext uri="{FF2B5EF4-FFF2-40B4-BE49-F238E27FC236}">
                <a16:creationId xmlns:a16="http://schemas.microsoft.com/office/drawing/2014/main" id="{B89D8A91-3DDA-DDB1-E04A-384DE0C94E7F}"/>
              </a:ext>
            </a:extLst>
          </p:cNvPr>
          <p:cNvPicPr preferRelativeResize="0"/>
          <p:nvPr userDrawn="1"/>
        </p:nvPicPr>
        <p:blipFill rotWithShape="1">
          <a:blip r:embed="rId3">
            <a:alphaModFix/>
          </a:blip>
          <a:srcRect/>
          <a:stretch/>
        </p:blipFill>
        <p:spPr>
          <a:xfrm>
            <a:off x="11353800" y="75975"/>
            <a:ext cx="738813" cy="738813"/>
          </a:xfrm>
          <a:prstGeom prst="rect">
            <a:avLst/>
          </a:prstGeom>
          <a:noFill/>
          <a:ln>
            <a:noFill/>
          </a:ln>
        </p:spPr>
      </p:pic>
    </p:spTree>
    <p:extLst>
      <p:ext uri="{BB962C8B-B14F-4D97-AF65-F5344CB8AC3E}">
        <p14:creationId xmlns:p14="http://schemas.microsoft.com/office/powerpoint/2010/main" val="20029217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V2">
    <p:spTree>
      <p:nvGrpSpPr>
        <p:cNvPr id="1" name=""/>
        <p:cNvGrpSpPr/>
        <p:nvPr/>
      </p:nvGrpSpPr>
      <p:grpSpPr>
        <a:xfrm>
          <a:off x="0" y="0"/>
          <a:ext cx="0" cy="0"/>
          <a:chOff x="0" y="0"/>
          <a:chExt cx="0" cy="0"/>
        </a:xfrm>
      </p:grpSpPr>
      <p:pic>
        <p:nvPicPr>
          <p:cNvPr id="5" name="Google Shape;242;g2487a25ea73_0_0">
            <a:extLst>
              <a:ext uri="{FF2B5EF4-FFF2-40B4-BE49-F238E27FC236}">
                <a16:creationId xmlns:a16="http://schemas.microsoft.com/office/drawing/2014/main" id="{603A0DB0-4C91-C9DE-2F19-D04DA471E0E9}"/>
              </a:ext>
            </a:extLst>
          </p:cNvPr>
          <p:cNvPicPr preferRelativeResize="0"/>
          <p:nvPr userDrawn="1"/>
        </p:nvPicPr>
        <p:blipFill rotWithShape="1">
          <a:blip r:embed="rId2">
            <a:alphaModFix/>
          </a:blip>
          <a:srcRect/>
          <a:stretch/>
        </p:blipFill>
        <p:spPr>
          <a:xfrm>
            <a:off x="-1" y="0"/>
            <a:ext cx="12192000" cy="6858001"/>
          </a:xfrm>
          <a:prstGeom prst="rect">
            <a:avLst/>
          </a:prstGeom>
          <a:noFill/>
          <a:ln>
            <a:noFill/>
          </a:ln>
        </p:spPr>
      </p:pic>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Clr>
                <a:srgbClr val="0D5364"/>
              </a:buClr>
              <a:buFont typeface="Arial" panose="020B0604020202020204" pitchFamily="34" charset="0"/>
              <a:buChar cha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4">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28051676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V3">
    <p:spTree>
      <p:nvGrpSpPr>
        <p:cNvPr id="1" name=""/>
        <p:cNvGrpSpPr/>
        <p:nvPr/>
      </p:nvGrpSpPr>
      <p:grpSpPr>
        <a:xfrm>
          <a:off x="0" y="0"/>
          <a:ext cx="0" cy="0"/>
          <a:chOff x="0" y="0"/>
          <a:chExt cx="0" cy="0"/>
        </a:xfrm>
      </p:grpSpPr>
      <p:sp>
        <p:nvSpPr>
          <p:cNvPr id="6" name="Google Shape;59;p22">
            <a:extLst>
              <a:ext uri="{FF2B5EF4-FFF2-40B4-BE49-F238E27FC236}">
                <a16:creationId xmlns:a16="http://schemas.microsoft.com/office/drawing/2014/main" id="{DA0F8A12-FF58-E35E-0925-76DF5C4D6EC2}"/>
              </a:ext>
            </a:extLst>
          </p:cNvPr>
          <p:cNvSpPr/>
          <p:nvPr userDrawn="1"/>
        </p:nvSpPr>
        <p:spPr>
          <a:xfrm rot="10800000" flipH="1">
            <a:off x="0" y="-15427"/>
            <a:ext cx="12192000" cy="6187626"/>
          </a:xfrm>
          <a:prstGeom prst="rect">
            <a:avLst/>
          </a:prstGeom>
          <a:solidFill>
            <a:srgbClr val="A2D5D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Clr>
                <a:srgbClr val="0D5364"/>
              </a:buClr>
              <a:buFont typeface="Arial" panose="020B0604020202020204" pitchFamily="34" charset="0"/>
              <a:buChar cha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10415814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V4">
    <p:spTree>
      <p:nvGrpSpPr>
        <p:cNvPr id="1" name=""/>
        <p:cNvGrpSpPr/>
        <p:nvPr/>
      </p:nvGrpSpPr>
      <p:grpSpPr>
        <a:xfrm>
          <a:off x="0" y="0"/>
          <a:ext cx="0" cy="0"/>
          <a:chOff x="0" y="0"/>
          <a:chExt cx="0" cy="0"/>
        </a:xfrm>
      </p:grpSpPr>
      <p:sp>
        <p:nvSpPr>
          <p:cNvPr id="6" name="Google Shape;59;p22">
            <a:extLst>
              <a:ext uri="{FF2B5EF4-FFF2-40B4-BE49-F238E27FC236}">
                <a16:creationId xmlns:a16="http://schemas.microsoft.com/office/drawing/2014/main" id="{DA0F8A12-FF58-E35E-0925-76DF5C4D6EC2}"/>
              </a:ext>
            </a:extLst>
          </p:cNvPr>
          <p:cNvSpPr/>
          <p:nvPr userDrawn="1"/>
        </p:nvSpPr>
        <p:spPr>
          <a:xfrm rot="10800000" flipH="1">
            <a:off x="0" y="-15427"/>
            <a:ext cx="12192000" cy="6187626"/>
          </a:xfrm>
          <a:prstGeom prst="rect">
            <a:avLst/>
          </a:prstGeom>
          <a:solidFill>
            <a:schemeClr val="accent3"/>
          </a:solidFill>
          <a:ln>
            <a:solidFill>
              <a:schemeClr val="accent3"/>
            </a:solid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Clr>
                <a:srgbClr val="0D5364"/>
              </a:buClr>
              <a:buFont typeface="Arial" panose="020B0604020202020204" pitchFamily="34" charset="0"/>
              <a:buChar cha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9088051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V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Font typeface="Arial" panose="020B0604020202020204" pitchFamily="34" charset="0"/>
              <a:buChar char="•"/>
              <a:defRPr/>
            </a:lvl1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sp>
        <p:nvSpPr>
          <p:cNvPr id="7" name="Google Shape;59;p22">
            <a:extLst>
              <a:ext uri="{FF2B5EF4-FFF2-40B4-BE49-F238E27FC236}">
                <a16:creationId xmlns:a16="http://schemas.microsoft.com/office/drawing/2014/main" id="{19578BD9-FFB6-29C6-6159-8E0A824C9B98}"/>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8" name="Google Shape;191;p32">
            <a:extLst>
              <a:ext uri="{FF2B5EF4-FFF2-40B4-BE49-F238E27FC236}">
                <a16:creationId xmlns:a16="http://schemas.microsoft.com/office/drawing/2014/main" id="{EEC2C4F6-5FDA-A596-0A70-EB2635BF210D}"/>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4081719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V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Font typeface="Arial" panose="020B0604020202020204" pitchFamily="34" charset="0"/>
              <a:buChar char="•"/>
              <a:defRPr/>
            </a:lvl1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6AB368B-001D-71D7-2E7B-86DDDEFE6FF6}"/>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8379707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v1">
    <p:spTree>
      <p:nvGrpSpPr>
        <p:cNvPr id="1" name=""/>
        <p:cNvGrpSpPr/>
        <p:nvPr/>
      </p:nvGrpSpPr>
      <p:grpSpPr>
        <a:xfrm>
          <a:off x="0" y="0"/>
          <a:ext cx="0" cy="0"/>
          <a:chOff x="0" y="0"/>
          <a:chExt cx="0" cy="0"/>
        </a:xfrm>
      </p:grpSpPr>
      <p:sp>
        <p:nvSpPr>
          <p:cNvPr id="9" name="Google Shape;59;p22">
            <a:extLst>
              <a:ext uri="{FF2B5EF4-FFF2-40B4-BE49-F238E27FC236}">
                <a16:creationId xmlns:a16="http://schemas.microsoft.com/office/drawing/2014/main" id="{91C80C57-2434-C283-C5BC-4DCFCCEACBC3}"/>
              </a:ext>
            </a:extLst>
          </p:cNvPr>
          <p:cNvSpPr/>
          <p:nvPr userDrawn="1"/>
        </p:nvSpPr>
        <p:spPr>
          <a:xfrm rot="10800000" flipH="1">
            <a:off x="0" y="-54794"/>
            <a:ext cx="12192000" cy="6255568"/>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chemeClr val="bg1"/>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29172176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v2">
    <p:spTree>
      <p:nvGrpSpPr>
        <p:cNvPr id="1" name=""/>
        <p:cNvGrpSpPr/>
        <p:nvPr/>
      </p:nvGrpSpPr>
      <p:grpSpPr>
        <a:xfrm>
          <a:off x="0" y="0"/>
          <a:ext cx="0" cy="0"/>
          <a:chOff x="0" y="0"/>
          <a:chExt cx="0" cy="0"/>
        </a:xfrm>
      </p:grpSpPr>
      <p:pic>
        <p:nvPicPr>
          <p:cNvPr id="6" name="Google Shape;242;g2487a25ea73_0_0">
            <a:extLst>
              <a:ext uri="{FF2B5EF4-FFF2-40B4-BE49-F238E27FC236}">
                <a16:creationId xmlns:a16="http://schemas.microsoft.com/office/drawing/2014/main" id="{56F16D00-FB12-8449-7CC6-A74305CB544C}"/>
              </a:ext>
            </a:extLst>
          </p:cNvPr>
          <p:cNvPicPr preferRelativeResize="0"/>
          <p:nvPr userDrawn="1"/>
        </p:nvPicPr>
        <p:blipFill rotWithShape="1">
          <a:blip r:embed="rId2">
            <a:alphaModFix/>
          </a:blip>
          <a:srcRect/>
          <a:stretch/>
        </p:blipFill>
        <p:spPr>
          <a:xfrm>
            <a:off x="-1" y="0"/>
            <a:ext cx="12192000" cy="6858001"/>
          </a:xfrm>
          <a:prstGeom prst="rect">
            <a:avLst/>
          </a:prstGeom>
          <a:noFill/>
          <a:ln>
            <a:noFill/>
          </a:ln>
        </p:spPr>
      </p:pic>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buClr>
                <a:srgbClr val="0D5364"/>
              </a:buCl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 </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4">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19922099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v3">
    <p:spTree>
      <p:nvGrpSpPr>
        <p:cNvPr id="1" name=""/>
        <p:cNvGrpSpPr/>
        <p:nvPr/>
      </p:nvGrpSpPr>
      <p:grpSpPr>
        <a:xfrm>
          <a:off x="0" y="0"/>
          <a:ext cx="0" cy="0"/>
          <a:chOff x="0" y="0"/>
          <a:chExt cx="0" cy="0"/>
        </a:xfrm>
      </p:grpSpPr>
      <p:sp>
        <p:nvSpPr>
          <p:cNvPr id="7" name="Google Shape;59;p22">
            <a:extLst>
              <a:ext uri="{FF2B5EF4-FFF2-40B4-BE49-F238E27FC236}">
                <a16:creationId xmlns:a16="http://schemas.microsoft.com/office/drawing/2014/main" id="{A7604754-812D-C1C4-2C71-52750DC2EB32}"/>
              </a:ext>
            </a:extLst>
          </p:cNvPr>
          <p:cNvSpPr/>
          <p:nvPr userDrawn="1"/>
        </p:nvSpPr>
        <p:spPr>
          <a:xfrm rot="10800000" flipH="1">
            <a:off x="0" y="-54794"/>
            <a:ext cx="12192000" cy="6255568"/>
          </a:xfrm>
          <a:prstGeom prst="rect">
            <a:avLst/>
          </a:prstGeom>
          <a:solidFill>
            <a:srgbClr val="A2D5D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buClr>
                <a:srgbClr val="0D5364"/>
              </a:buCl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4223112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v4">
    <p:spTree>
      <p:nvGrpSpPr>
        <p:cNvPr id="1" name=""/>
        <p:cNvGrpSpPr/>
        <p:nvPr/>
      </p:nvGrpSpPr>
      <p:grpSpPr>
        <a:xfrm>
          <a:off x="0" y="0"/>
          <a:ext cx="0" cy="0"/>
          <a:chOff x="0" y="0"/>
          <a:chExt cx="0" cy="0"/>
        </a:xfrm>
      </p:grpSpPr>
      <p:sp>
        <p:nvSpPr>
          <p:cNvPr id="7" name="Google Shape;59;p22">
            <a:extLst>
              <a:ext uri="{FF2B5EF4-FFF2-40B4-BE49-F238E27FC236}">
                <a16:creationId xmlns:a16="http://schemas.microsoft.com/office/drawing/2014/main" id="{A7604754-812D-C1C4-2C71-52750DC2EB32}"/>
              </a:ext>
            </a:extLst>
          </p:cNvPr>
          <p:cNvSpPr/>
          <p:nvPr userDrawn="1"/>
        </p:nvSpPr>
        <p:spPr>
          <a:xfrm rot="10800000" flipH="1">
            <a:off x="0" y="-54794"/>
            <a:ext cx="12192000" cy="6255568"/>
          </a:xfrm>
          <a:prstGeom prst="rect">
            <a:avLst/>
          </a:prstGeom>
          <a:solidFill>
            <a:schemeClr val="accent3"/>
          </a:solidFill>
          <a:ln>
            <a:solidFill>
              <a:schemeClr val="accent3"/>
            </a:solid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buClr>
                <a:srgbClr val="0D5364"/>
              </a:buCl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2006252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V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0" indent="0">
              <a:buNone/>
              <a:defRPr/>
            </a:lvl1pPr>
          </a:lstStyle>
          <a:p>
            <a:pPr lvl="0"/>
            <a:r>
              <a:rPr lang="en-US"/>
              <a:t> 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defRPr/>
            </a:lvl1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9" name="Google Shape;59;p22">
            <a:extLst>
              <a:ext uri="{FF2B5EF4-FFF2-40B4-BE49-F238E27FC236}">
                <a16:creationId xmlns:a16="http://schemas.microsoft.com/office/drawing/2014/main" id="{91C80C57-2434-C283-C5BC-4DCFCCEACBC3}"/>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10" name="Google Shape;191;p32">
            <a:extLst>
              <a:ext uri="{FF2B5EF4-FFF2-40B4-BE49-F238E27FC236}">
                <a16:creationId xmlns:a16="http://schemas.microsoft.com/office/drawing/2014/main" id="{C563F708-380C-E57B-7DAC-9B956F0BF574}"/>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81643386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V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0" indent="0">
              <a:buNone/>
              <a:defRPr/>
            </a:lvl1pPr>
          </a:lstStyle>
          <a:p>
            <a:pPr lvl="0"/>
            <a:r>
              <a:rPr lang="en-US"/>
              <a:t> 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defRPr/>
            </a:lvl1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8E037B85-A9AA-4861-CC51-8944951605AE}"/>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11384102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with Image v1">
    <p:spTree>
      <p:nvGrpSpPr>
        <p:cNvPr id="1" name=""/>
        <p:cNvGrpSpPr/>
        <p:nvPr/>
      </p:nvGrpSpPr>
      <p:grpSpPr>
        <a:xfrm>
          <a:off x="0" y="0"/>
          <a:ext cx="0" cy="0"/>
          <a:chOff x="0" y="0"/>
          <a:chExt cx="0" cy="0"/>
        </a:xfrm>
      </p:grpSpPr>
      <p:sp>
        <p:nvSpPr>
          <p:cNvPr id="8" name="Google Shape;78;p35">
            <a:extLst>
              <a:ext uri="{FF2B5EF4-FFF2-40B4-BE49-F238E27FC236}">
                <a16:creationId xmlns:a16="http://schemas.microsoft.com/office/drawing/2014/main" id="{CE70241E-A4DF-1D37-263F-B29BE06F2677}"/>
              </a:ext>
            </a:extLst>
          </p:cNvPr>
          <p:cNvSpPr/>
          <p:nvPr userDrawn="1"/>
        </p:nvSpPr>
        <p:spPr>
          <a:xfrm rot="10800000" flipH="1">
            <a:off x="0" y="0"/>
            <a:ext cx="12192000" cy="6185393"/>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14" name="Google Shape;84;p35">
            <a:extLst>
              <a:ext uri="{FF2B5EF4-FFF2-40B4-BE49-F238E27FC236}">
                <a16:creationId xmlns:a16="http://schemas.microsoft.com/office/drawing/2014/main" id="{92FF0B63-2CD4-0A3C-A6AA-04AE52BEEFFB}"/>
              </a:ext>
            </a:extLst>
          </p:cNvPr>
          <p:cNvPicPr preferRelativeResize="0"/>
          <p:nvPr userDrawn="1"/>
        </p:nvPicPr>
        <p:blipFill rotWithShape="1">
          <a:blip r:embed="rId2">
            <a:alphaModFix amt="50000"/>
          </a:blip>
          <a:srcRect l="13499" t="13395" r="13217" b="13731"/>
          <a:stretch/>
        </p:blipFill>
        <p:spPr>
          <a:xfrm>
            <a:off x="-1043668" y="-723348"/>
            <a:ext cx="6727371" cy="6689799"/>
          </a:xfrm>
          <a:prstGeom prst="rect">
            <a:avLst/>
          </a:prstGeom>
          <a:noFill/>
          <a:ln>
            <a:noFill/>
          </a:ln>
        </p:spPr>
      </p:pic>
      <p:pic>
        <p:nvPicPr>
          <p:cNvPr id="13" name="Google Shape;191;p32">
            <a:extLst>
              <a:ext uri="{FF2B5EF4-FFF2-40B4-BE49-F238E27FC236}">
                <a16:creationId xmlns:a16="http://schemas.microsoft.com/office/drawing/2014/main" id="{2416D9AF-6566-C340-630F-89D1BDC90003}"/>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18" name="Google Shape;79;p35">
            <a:extLst>
              <a:ext uri="{FF2B5EF4-FFF2-40B4-BE49-F238E27FC236}">
                <a16:creationId xmlns:a16="http://schemas.microsoft.com/office/drawing/2014/main" id="{87159735-2BDF-0CE4-3619-834F3714621F}"/>
              </a:ext>
            </a:extLst>
          </p:cNvPr>
          <p:cNvSpPr>
            <a:spLocks noGrp="1"/>
          </p:cNvSpPr>
          <p:nvPr>
            <p:ph type="pic" idx="2"/>
          </p:nvPr>
        </p:nvSpPr>
        <p:spPr>
          <a:xfrm>
            <a:off x="561054" y="862974"/>
            <a:ext cx="3584575" cy="3567113"/>
          </a:xfrm>
          <a:prstGeom prst="flowChartOr">
            <a:avLst/>
          </a:prstGeom>
          <a:noFill/>
          <a:ln>
            <a:noFill/>
          </a:ln>
        </p:spPr>
        <p:txBody>
          <a:bodyPr/>
          <a:lstStyle>
            <a:lvl1pPr>
              <a:defRPr>
                <a:solidFill>
                  <a:schemeClr val="bg1"/>
                </a:solidFill>
              </a:defRPr>
            </a:lvl1pPr>
          </a:lstStyle>
          <a:p>
            <a:endParaRPr lang="en-US"/>
          </a:p>
        </p:txBody>
      </p:sp>
      <p:sp>
        <p:nvSpPr>
          <p:cNvPr id="19" name="Text Placeholder 3">
            <a:extLst>
              <a:ext uri="{FF2B5EF4-FFF2-40B4-BE49-F238E27FC236}">
                <a16:creationId xmlns:a16="http://schemas.microsoft.com/office/drawing/2014/main" id="{6738BA09-8F24-4C8E-5C20-DD9AAC16E776}"/>
              </a:ext>
            </a:extLst>
          </p:cNvPr>
          <p:cNvSpPr>
            <a:spLocks noGrp="1"/>
          </p:cNvSpPr>
          <p:nvPr>
            <p:ph type="body" sz="half" idx="10" hasCustomPrompt="1"/>
          </p:nvPr>
        </p:nvSpPr>
        <p:spPr>
          <a:xfrm>
            <a:off x="6574973" y="2012769"/>
            <a:ext cx="4829492" cy="3818119"/>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add text</a:t>
            </a:r>
          </a:p>
        </p:txBody>
      </p:sp>
      <p:sp>
        <p:nvSpPr>
          <p:cNvPr id="2" name="Title 1">
            <a:extLst>
              <a:ext uri="{FF2B5EF4-FFF2-40B4-BE49-F238E27FC236}">
                <a16:creationId xmlns:a16="http://schemas.microsoft.com/office/drawing/2014/main" id="{F1B70934-E2D9-DAFD-F9B4-E95F59E7DEAE}"/>
              </a:ext>
            </a:extLst>
          </p:cNvPr>
          <p:cNvSpPr>
            <a:spLocks noGrp="1"/>
          </p:cNvSpPr>
          <p:nvPr>
            <p:ph type="title" hasCustomPrompt="1"/>
          </p:nvPr>
        </p:nvSpPr>
        <p:spPr>
          <a:xfrm>
            <a:off x="6574973" y="347472"/>
            <a:ext cx="4829492" cy="1458686"/>
          </a:xfrm>
        </p:spPr>
        <p:txBody>
          <a:bodyPr anchor="b"/>
          <a:lstStyle>
            <a:lvl1pPr>
              <a:defRPr sz="3200">
                <a:solidFill>
                  <a:schemeClr val="bg1"/>
                </a:solidFill>
              </a:defRPr>
            </a:lvl1pPr>
          </a:lstStyle>
          <a:p>
            <a:r>
              <a:rPr lang="en-US"/>
              <a:t>Click to add title</a:t>
            </a:r>
          </a:p>
        </p:txBody>
      </p:sp>
    </p:spTree>
    <p:extLst>
      <p:ext uri="{BB962C8B-B14F-4D97-AF65-F5344CB8AC3E}">
        <p14:creationId xmlns:p14="http://schemas.microsoft.com/office/powerpoint/2010/main" val="415275750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with Image v2">
    <p:spTree>
      <p:nvGrpSpPr>
        <p:cNvPr id="1" name=""/>
        <p:cNvGrpSpPr/>
        <p:nvPr/>
      </p:nvGrpSpPr>
      <p:grpSpPr>
        <a:xfrm>
          <a:off x="0" y="0"/>
          <a:ext cx="0" cy="0"/>
          <a:chOff x="0" y="0"/>
          <a:chExt cx="0" cy="0"/>
        </a:xfrm>
      </p:grpSpPr>
      <p:pic>
        <p:nvPicPr>
          <p:cNvPr id="15" name="Image 8">
            <a:extLst>
              <a:ext uri="{FF2B5EF4-FFF2-40B4-BE49-F238E27FC236}">
                <a16:creationId xmlns:a16="http://schemas.microsoft.com/office/drawing/2014/main" id="{47F1212C-61F1-8E8A-0A7B-D56FA3289ED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6291943" y="-729343"/>
            <a:ext cx="6629400" cy="6598332"/>
          </a:xfrm>
          <a:prstGeom prst="rect">
            <a:avLst/>
          </a:prstGeom>
        </p:spPr>
      </p:pic>
      <p:sp>
        <p:nvSpPr>
          <p:cNvPr id="11" name="Rectangle 10">
            <a:extLst>
              <a:ext uri="{FF2B5EF4-FFF2-40B4-BE49-F238E27FC236}">
                <a16:creationId xmlns:a16="http://schemas.microsoft.com/office/drawing/2014/main" id="{011F2879-85FB-BD77-7890-8FDBE58CDB8D}"/>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D5364"/>
              </a:solidFill>
              <a:effectLst/>
              <a:uLnTx/>
              <a:uFillTx/>
              <a:latin typeface="Calibri" panose="020F0502020204030204"/>
              <a:ea typeface="+mn-ea"/>
              <a:cs typeface="+mn-cs"/>
            </a:endParaRPr>
          </a:p>
        </p:txBody>
      </p:sp>
      <p:sp>
        <p:nvSpPr>
          <p:cNvPr id="8" name="Title 1">
            <a:extLst>
              <a:ext uri="{FF2B5EF4-FFF2-40B4-BE49-F238E27FC236}">
                <a16:creationId xmlns:a16="http://schemas.microsoft.com/office/drawing/2014/main" id="{23BE5A39-5553-C4B1-6157-5D5A08A2060B}"/>
              </a:ext>
            </a:extLst>
          </p:cNvPr>
          <p:cNvSpPr>
            <a:spLocks noGrp="1"/>
          </p:cNvSpPr>
          <p:nvPr>
            <p:ph type="title" hasCustomPrompt="1"/>
          </p:nvPr>
        </p:nvSpPr>
        <p:spPr>
          <a:xfrm>
            <a:off x="839788" y="457200"/>
            <a:ext cx="4829492" cy="1458686"/>
          </a:xfrm>
        </p:spPr>
        <p:txBody>
          <a:bodyPr anchor="b"/>
          <a:lstStyle>
            <a:lvl1pPr>
              <a:defRPr sz="3200">
                <a:solidFill>
                  <a:srgbClr val="0D5364"/>
                </a:solidFill>
              </a:defRPr>
            </a:lvl1pPr>
          </a:lstStyle>
          <a:p>
            <a:r>
              <a:rPr lang="en-US"/>
              <a:t>Click to add title</a:t>
            </a:r>
          </a:p>
        </p:txBody>
      </p:sp>
      <p:sp>
        <p:nvSpPr>
          <p:cNvPr id="9" name="Text Placeholder 3">
            <a:extLst>
              <a:ext uri="{FF2B5EF4-FFF2-40B4-BE49-F238E27FC236}">
                <a16:creationId xmlns:a16="http://schemas.microsoft.com/office/drawing/2014/main" id="{936EED28-3D34-3001-E890-357EA12BFFE1}"/>
              </a:ext>
            </a:extLst>
          </p:cNvPr>
          <p:cNvSpPr>
            <a:spLocks noGrp="1"/>
          </p:cNvSpPr>
          <p:nvPr>
            <p:ph type="body" sz="half" idx="2" hasCustomPrompt="1"/>
          </p:nvPr>
        </p:nvSpPr>
        <p:spPr>
          <a:xfrm>
            <a:off x="839788" y="2050869"/>
            <a:ext cx="4829492" cy="3818119"/>
          </a:xfrm>
        </p:spPr>
        <p:txBody>
          <a:bodyPr>
            <a:normAutofit/>
          </a:bodyPr>
          <a:lstStyle>
            <a:lvl1pPr marL="0" indent="0">
              <a:buNone/>
              <a:defRPr sz="2000">
                <a:solidFill>
                  <a:srgbClr val="0D536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add text</a:t>
            </a:r>
          </a:p>
        </p:txBody>
      </p:sp>
      <p:sp>
        <p:nvSpPr>
          <p:cNvPr id="12" name="Picture Placeholder 23">
            <a:extLst>
              <a:ext uri="{FF2B5EF4-FFF2-40B4-BE49-F238E27FC236}">
                <a16:creationId xmlns:a16="http://schemas.microsoft.com/office/drawing/2014/main" id="{484AC682-DB4F-4A6A-0480-38FBFFA7546B}"/>
              </a:ext>
            </a:extLst>
          </p:cNvPr>
          <p:cNvSpPr>
            <a:spLocks noGrp="1"/>
          </p:cNvSpPr>
          <p:nvPr>
            <p:ph type="pic" sz="quarter" idx="10"/>
          </p:nvPr>
        </p:nvSpPr>
        <p:spPr>
          <a:xfrm>
            <a:off x="7757652" y="761985"/>
            <a:ext cx="3683052" cy="3650738"/>
          </a:xfrm>
          <a:prstGeom prst="flowChartOr">
            <a:avLst/>
          </a:prstGeom>
        </p:spPr>
        <p:txBody>
          <a:bodyPr/>
          <a:lstStyle>
            <a:lvl1pPr marL="0" indent="0">
              <a:buNone/>
              <a:defRPr/>
            </a:lvl1pPr>
          </a:lstStyle>
          <a:p>
            <a:endParaRPr lang="en-US"/>
          </a:p>
        </p:txBody>
      </p:sp>
      <p:pic>
        <p:nvPicPr>
          <p:cNvPr id="2" name="Google Shape;191;p32">
            <a:extLst>
              <a:ext uri="{FF2B5EF4-FFF2-40B4-BE49-F238E27FC236}">
                <a16:creationId xmlns:a16="http://schemas.microsoft.com/office/drawing/2014/main" id="{F613EE8D-938E-8409-AADC-652F0690CA49}"/>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28737317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2228288" y="1894632"/>
            <a:ext cx="2487149" cy="2475493"/>
          </a:xfrm>
          <a:prstGeom prst="rect">
            <a:avLst/>
          </a:prstGeom>
        </p:spPr>
      </p:pic>
      <p:pic>
        <p:nvPicPr>
          <p:cNvPr id="7" name="Image 15">
            <a:extLst>
              <a:ext uri="{FF2B5EF4-FFF2-40B4-BE49-F238E27FC236}">
                <a16:creationId xmlns:a16="http://schemas.microsoft.com/office/drawing/2014/main" id="{05675FCA-A61E-1AD6-7461-5F22CF179AD7}"/>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333688" y="1894632"/>
            <a:ext cx="2487149" cy="2475493"/>
          </a:xfrm>
          <a:prstGeom prst="rect">
            <a:avLst/>
          </a:prstGeom>
        </p:spPr>
      </p:pic>
      <p:sp>
        <p:nvSpPr>
          <p:cNvPr id="15" name="Picture Placeholder 23">
            <a:extLst>
              <a:ext uri="{FF2B5EF4-FFF2-40B4-BE49-F238E27FC236}">
                <a16:creationId xmlns:a16="http://schemas.microsoft.com/office/drawing/2014/main" id="{B94FA060-92A3-51B5-1B27-9C06FD7DC828}"/>
              </a:ext>
            </a:extLst>
          </p:cNvPr>
          <p:cNvSpPr>
            <a:spLocks noGrp="1"/>
          </p:cNvSpPr>
          <p:nvPr>
            <p:ph type="pic" sz="quarter" idx="14"/>
          </p:nvPr>
        </p:nvSpPr>
        <p:spPr>
          <a:xfrm>
            <a:off x="2803214" y="2474271"/>
            <a:ext cx="1337296" cy="1325563"/>
          </a:xfrm>
          <a:prstGeom prst="flowChartOr">
            <a:avLst/>
          </a:prstGeom>
        </p:spPr>
        <p:txBody>
          <a:bodyPr>
            <a:normAutofit/>
          </a:bodyPr>
          <a:lstStyle>
            <a:lvl1pPr marL="0" indent="0">
              <a:buNone/>
              <a:defRPr sz="1200"/>
            </a:lvl1pPr>
          </a:lstStyle>
          <a:p>
            <a:endParaRPr lang="en-US"/>
          </a:p>
        </p:txBody>
      </p:sp>
      <p:sp>
        <p:nvSpPr>
          <p:cNvPr id="16" name="Picture Placeholder 23">
            <a:extLst>
              <a:ext uri="{FF2B5EF4-FFF2-40B4-BE49-F238E27FC236}">
                <a16:creationId xmlns:a16="http://schemas.microsoft.com/office/drawing/2014/main" id="{C723F02D-858D-2E6A-C57D-05A6E8F2DCAB}"/>
              </a:ext>
            </a:extLst>
          </p:cNvPr>
          <p:cNvSpPr>
            <a:spLocks noGrp="1"/>
          </p:cNvSpPr>
          <p:nvPr>
            <p:ph type="pic" sz="quarter" idx="15"/>
          </p:nvPr>
        </p:nvSpPr>
        <p:spPr>
          <a:xfrm>
            <a:off x="7918139" y="2483796"/>
            <a:ext cx="1337296" cy="1325563"/>
          </a:xfrm>
          <a:prstGeom prst="flowChartOr">
            <a:avLst/>
          </a:prstGeom>
        </p:spPr>
        <p:txBody>
          <a:bodyPr>
            <a:normAutofit/>
          </a:bodyPr>
          <a:lstStyle>
            <a:lvl1pPr marL="0" indent="0">
              <a:buNone/>
              <a:defRPr sz="1200"/>
            </a:lvl1pPr>
          </a:lstStyle>
          <a:p>
            <a:endParaRPr lang="en-US"/>
          </a:p>
        </p:txBody>
      </p:sp>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1582737" y="4541653"/>
            <a:ext cx="3778250" cy="593725"/>
          </a:xfrm>
        </p:spPr>
        <p:txBody>
          <a:bodyPr/>
          <a:lstStyle>
            <a:lvl1pPr marL="0" indent="0" algn="ctr">
              <a:buNone/>
              <a:defRPr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1582737" y="5153108"/>
            <a:ext cx="3778250" cy="593725"/>
          </a:xfrm>
        </p:spPr>
        <p:txBody>
          <a:bodyPr/>
          <a:lstStyle>
            <a:lvl1pPr marL="0" indent="0" algn="ctr">
              <a:buNone/>
              <a:defRPr b="0">
                <a:solidFill>
                  <a:srgbClr val="558692"/>
                </a:solidFill>
              </a:defRPr>
            </a:lvl1pPr>
          </a:lstStyle>
          <a:p>
            <a:pPr lvl="0"/>
            <a:r>
              <a:rPr lang="en-US"/>
              <a:t>Add </a:t>
            </a:r>
            <a:r>
              <a:rPr lang="en-US" err="1"/>
              <a:t>organisation</a:t>
            </a:r>
            <a:endParaRPr lang="en-US"/>
          </a:p>
        </p:txBody>
      </p:sp>
      <p:sp>
        <p:nvSpPr>
          <p:cNvPr id="20" name="Text Placeholder 17">
            <a:extLst>
              <a:ext uri="{FF2B5EF4-FFF2-40B4-BE49-F238E27FC236}">
                <a16:creationId xmlns:a16="http://schemas.microsoft.com/office/drawing/2014/main" id="{F214ACAD-FBBE-AD4F-8E77-D8F078CF27D0}"/>
              </a:ext>
            </a:extLst>
          </p:cNvPr>
          <p:cNvSpPr>
            <a:spLocks noGrp="1"/>
          </p:cNvSpPr>
          <p:nvPr>
            <p:ph type="body" sz="quarter" idx="18" hasCustomPrompt="1"/>
          </p:nvPr>
        </p:nvSpPr>
        <p:spPr>
          <a:xfrm>
            <a:off x="6688137" y="4541653"/>
            <a:ext cx="3778250" cy="593725"/>
          </a:xfrm>
        </p:spPr>
        <p:txBody>
          <a:bodyPr/>
          <a:lstStyle>
            <a:lvl1pPr marL="0" indent="0" algn="ctr">
              <a:buNone/>
              <a:defRPr b="1">
                <a:solidFill>
                  <a:srgbClr val="558692"/>
                </a:solidFill>
              </a:defRPr>
            </a:lvl1pPr>
          </a:lstStyle>
          <a:p>
            <a:pPr lvl="0"/>
            <a:r>
              <a:rPr lang="en-US"/>
              <a:t>Add speaker name</a:t>
            </a:r>
          </a:p>
        </p:txBody>
      </p:sp>
      <p:sp>
        <p:nvSpPr>
          <p:cNvPr id="21" name="Text Placeholder 17">
            <a:extLst>
              <a:ext uri="{FF2B5EF4-FFF2-40B4-BE49-F238E27FC236}">
                <a16:creationId xmlns:a16="http://schemas.microsoft.com/office/drawing/2014/main" id="{908738C5-B148-75A6-0E6B-205FE4961D29}"/>
              </a:ext>
            </a:extLst>
          </p:cNvPr>
          <p:cNvSpPr>
            <a:spLocks noGrp="1"/>
          </p:cNvSpPr>
          <p:nvPr>
            <p:ph type="body" sz="quarter" idx="19" hasCustomPrompt="1"/>
          </p:nvPr>
        </p:nvSpPr>
        <p:spPr>
          <a:xfrm>
            <a:off x="6688137" y="5150476"/>
            <a:ext cx="3778250" cy="593725"/>
          </a:xfrm>
        </p:spPr>
        <p:txBody>
          <a:bodyPr/>
          <a:lstStyle>
            <a:lvl1pPr marL="0" indent="0" algn="ctr">
              <a:buNone/>
              <a:defRPr b="0">
                <a:solidFill>
                  <a:srgbClr val="558692"/>
                </a:solidFill>
              </a:defRPr>
            </a:lvl1pPr>
          </a:lstStyle>
          <a:p>
            <a:pPr lvl="0"/>
            <a:r>
              <a:rPr lang="en-US"/>
              <a:t>Add </a:t>
            </a:r>
            <a:r>
              <a:rPr lang="en-US" err="1"/>
              <a:t>organisation</a:t>
            </a:r>
            <a:endParaRPr lang="en-US"/>
          </a:p>
        </p:txBody>
      </p:sp>
      <p:sp>
        <p:nvSpPr>
          <p:cNvPr id="3" name="Rectangle 2">
            <a:extLst>
              <a:ext uri="{FF2B5EF4-FFF2-40B4-BE49-F238E27FC236}">
                <a16:creationId xmlns:a16="http://schemas.microsoft.com/office/drawing/2014/main" id="{7F172D0B-4EB6-9AAE-5373-AE7BCEC848D0}"/>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D5364"/>
              </a:solidFill>
              <a:effectLst/>
              <a:uLnTx/>
              <a:uFillTx/>
              <a:latin typeface="Calibri" panose="020F0502020204030204"/>
              <a:ea typeface="+mn-ea"/>
              <a:cs typeface="+mn-cs"/>
            </a:endParaRPr>
          </a:p>
        </p:txBody>
      </p:sp>
      <p:pic>
        <p:nvPicPr>
          <p:cNvPr id="4" name="Google Shape;191;p32">
            <a:extLst>
              <a:ext uri="{FF2B5EF4-FFF2-40B4-BE49-F238E27FC236}">
                <a16:creationId xmlns:a16="http://schemas.microsoft.com/office/drawing/2014/main" id="{17E28CD2-A9B4-0449-DDA8-76711D8233B3}"/>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5" name="Picture 4" descr="A colorful circle with a black background&#10;&#10;Description automatically generated">
            <a:extLst>
              <a:ext uri="{FF2B5EF4-FFF2-40B4-BE49-F238E27FC236}">
                <a16:creationId xmlns:a16="http://schemas.microsoft.com/office/drawing/2014/main" id="{B15D87EB-EE1F-2085-C2E4-E643E0C250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29645341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hree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80488" y="1808147"/>
            <a:ext cx="2487149" cy="2475493"/>
          </a:xfrm>
          <a:prstGeom prst="rect">
            <a:avLst/>
          </a:prstGeom>
        </p:spPr>
      </p:pic>
      <p:sp>
        <p:nvSpPr>
          <p:cNvPr id="15" name="Picture Placeholder 23">
            <a:extLst>
              <a:ext uri="{FF2B5EF4-FFF2-40B4-BE49-F238E27FC236}">
                <a16:creationId xmlns:a16="http://schemas.microsoft.com/office/drawing/2014/main" id="{B94FA060-92A3-51B5-1B27-9C06FD7DC828}"/>
              </a:ext>
            </a:extLst>
          </p:cNvPr>
          <p:cNvSpPr>
            <a:spLocks noGrp="1"/>
          </p:cNvSpPr>
          <p:nvPr>
            <p:ph type="pic" sz="quarter" idx="14"/>
          </p:nvPr>
        </p:nvSpPr>
        <p:spPr>
          <a:xfrm>
            <a:off x="1383989" y="2387786"/>
            <a:ext cx="1337296" cy="1325563"/>
          </a:xfrm>
          <a:prstGeom prst="flowChartOr">
            <a:avLst/>
          </a:prstGeom>
        </p:spPr>
        <p:txBody>
          <a:bodyPr>
            <a:normAutofit/>
          </a:bodyPr>
          <a:lstStyle>
            <a:lvl1pPr marL="0" indent="0">
              <a:buNone/>
              <a:defRPr sz="1200"/>
            </a:lvl1pPr>
          </a:lstStyle>
          <a:p>
            <a:endParaRPr lang="en-US"/>
          </a:p>
        </p:txBody>
      </p:sp>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134937" y="4455168"/>
            <a:ext cx="3778250" cy="593725"/>
          </a:xfrm>
        </p:spPr>
        <p:txBody>
          <a:bodyPr>
            <a:normAutofit/>
          </a:bodyPr>
          <a:lstStyle>
            <a:lvl1pPr marL="0" indent="0" algn="ctr">
              <a:buNone/>
              <a:defRPr sz="24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134937" y="5049050"/>
            <a:ext cx="3778250" cy="593725"/>
          </a:xfrm>
        </p:spPr>
        <p:txBody>
          <a:bodyPr>
            <a:normAutofit/>
          </a:bodyPr>
          <a:lstStyle>
            <a:lvl1pPr marL="0" indent="0" algn="ctr">
              <a:buNone/>
              <a:defRPr sz="2400" b="0">
                <a:solidFill>
                  <a:srgbClr val="558692"/>
                </a:solidFill>
              </a:defRPr>
            </a:lvl1pPr>
          </a:lstStyle>
          <a:p>
            <a:pPr lvl="0"/>
            <a:r>
              <a:rPr lang="en-US"/>
              <a:t>Add </a:t>
            </a:r>
            <a:r>
              <a:rPr lang="en-US" err="1"/>
              <a:t>organisation</a:t>
            </a:r>
            <a:endParaRPr lang="en-US"/>
          </a:p>
        </p:txBody>
      </p:sp>
      <p:pic>
        <p:nvPicPr>
          <p:cNvPr id="3" name="Image 1">
            <a:extLst>
              <a:ext uri="{FF2B5EF4-FFF2-40B4-BE49-F238E27FC236}">
                <a16:creationId xmlns:a16="http://schemas.microsoft.com/office/drawing/2014/main" id="{3E84F4E9-8885-2CA7-6597-07856C5EB1C2}"/>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4866713" y="1805051"/>
            <a:ext cx="2487149" cy="2475493"/>
          </a:xfrm>
          <a:prstGeom prst="rect">
            <a:avLst/>
          </a:prstGeom>
        </p:spPr>
      </p:pic>
      <p:sp>
        <p:nvSpPr>
          <p:cNvPr id="4" name="Picture Placeholder 23">
            <a:extLst>
              <a:ext uri="{FF2B5EF4-FFF2-40B4-BE49-F238E27FC236}">
                <a16:creationId xmlns:a16="http://schemas.microsoft.com/office/drawing/2014/main" id="{B41E1207-E841-E885-8164-A5D24311125B}"/>
              </a:ext>
            </a:extLst>
          </p:cNvPr>
          <p:cNvSpPr>
            <a:spLocks noGrp="1"/>
          </p:cNvSpPr>
          <p:nvPr>
            <p:ph type="pic" sz="quarter" idx="18"/>
          </p:nvPr>
        </p:nvSpPr>
        <p:spPr>
          <a:xfrm>
            <a:off x="5441639" y="2384690"/>
            <a:ext cx="1337296" cy="1325563"/>
          </a:xfrm>
          <a:prstGeom prst="flowChartOr">
            <a:avLst/>
          </a:prstGeom>
        </p:spPr>
        <p:txBody>
          <a:bodyPr>
            <a:normAutofit/>
          </a:bodyPr>
          <a:lstStyle>
            <a:lvl1pPr marL="0" indent="0">
              <a:buNone/>
              <a:defRPr sz="1200"/>
            </a:lvl1pPr>
          </a:lstStyle>
          <a:p>
            <a:endParaRPr lang="en-US"/>
          </a:p>
        </p:txBody>
      </p:sp>
      <p:sp>
        <p:nvSpPr>
          <p:cNvPr id="5" name="Text Placeholder 17">
            <a:extLst>
              <a:ext uri="{FF2B5EF4-FFF2-40B4-BE49-F238E27FC236}">
                <a16:creationId xmlns:a16="http://schemas.microsoft.com/office/drawing/2014/main" id="{C8804625-4943-BE15-AC24-D40DB0F742F5}"/>
              </a:ext>
            </a:extLst>
          </p:cNvPr>
          <p:cNvSpPr>
            <a:spLocks noGrp="1"/>
          </p:cNvSpPr>
          <p:nvPr>
            <p:ph type="body" sz="quarter" idx="19" hasCustomPrompt="1"/>
          </p:nvPr>
        </p:nvSpPr>
        <p:spPr>
          <a:xfrm>
            <a:off x="4221162" y="4452072"/>
            <a:ext cx="3778250" cy="593725"/>
          </a:xfrm>
        </p:spPr>
        <p:txBody>
          <a:bodyPr>
            <a:normAutofit/>
          </a:bodyPr>
          <a:lstStyle>
            <a:lvl1pPr marL="0" indent="0" algn="ctr">
              <a:buNone/>
              <a:defRPr sz="2400" b="1">
                <a:solidFill>
                  <a:srgbClr val="558692"/>
                </a:solidFill>
              </a:defRPr>
            </a:lvl1pPr>
          </a:lstStyle>
          <a:p>
            <a:pPr lvl="0"/>
            <a:r>
              <a:rPr lang="en-US"/>
              <a:t>Add speaker name</a:t>
            </a:r>
          </a:p>
        </p:txBody>
      </p:sp>
      <p:sp>
        <p:nvSpPr>
          <p:cNvPr id="8" name="Text Placeholder 17">
            <a:extLst>
              <a:ext uri="{FF2B5EF4-FFF2-40B4-BE49-F238E27FC236}">
                <a16:creationId xmlns:a16="http://schemas.microsoft.com/office/drawing/2014/main" id="{9EC0B51D-8B69-4156-77DE-4248B6206A77}"/>
              </a:ext>
            </a:extLst>
          </p:cNvPr>
          <p:cNvSpPr>
            <a:spLocks noGrp="1"/>
          </p:cNvSpPr>
          <p:nvPr>
            <p:ph type="body" sz="quarter" idx="20" hasCustomPrompt="1"/>
          </p:nvPr>
        </p:nvSpPr>
        <p:spPr>
          <a:xfrm>
            <a:off x="4221162" y="5045954"/>
            <a:ext cx="3778250" cy="593725"/>
          </a:xfrm>
        </p:spPr>
        <p:txBody>
          <a:bodyPr>
            <a:normAutofit/>
          </a:bodyPr>
          <a:lstStyle>
            <a:lvl1pPr marL="0" indent="0" algn="ctr">
              <a:buNone/>
              <a:defRPr sz="2400" b="0">
                <a:solidFill>
                  <a:srgbClr val="558692"/>
                </a:solidFill>
              </a:defRPr>
            </a:lvl1pPr>
          </a:lstStyle>
          <a:p>
            <a:pPr lvl="0"/>
            <a:r>
              <a:rPr lang="en-US"/>
              <a:t>Add </a:t>
            </a:r>
            <a:r>
              <a:rPr lang="en-US" err="1"/>
              <a:t>organisation</a:t>
            </a:r>
            <a:endParaRPr lang="en-US"/>
          </a:p>
        </p:txBody>
      </p:sp>
      <p:pic>
        <p:nvPicPr>
          <p:cNvPr id="9" name="Image 1">
            <a:extLst>
              <a:ext uri="{FF2B5EF4-FFF2-40B4-BE49-F238E27FC236}">
                <a16:creationId xmlns:a16="http://schemas.microsoft.com/office/drawing/2014/main" id="{C139433F-9DC5-B572-4E7F-9EB2205CB16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8952938" y="1808147"/>
            <a:ext cx="2487149" cy="2475493"/>
          </a:xfrm>
          <a:prstGeom prst="rect">
            <a:avLst/>
          </a:prstGeom>
        </p:spPr>
      </p:pic>
      <p:sp>
        <p:nvSpPr>
          <p:cNvPr id="10" name="Picture Placeholder 23">
            <a:extLst>
              <a:ext uri="{FF2B5EF4-FFF2-40B4-BE49-F238E27FC236}">
                <a16:creationId xmlns:a16="http://schemas.microsoft.com/office/drawing/2014/main" id="{A9958569-E1C3-A7F9-B39E-20BB21CBD3D0}"/>
              </a:ext>
            </a:extLst>
          </p:cNvPr>
          <p:cNvSpPr>
            <a:spLocks noGrp="1"/>
          </p:cNvSpPr>
          <p:nvPr>
            <p:ph type="pic" sz="quarter" idx="21"/>
          </p:nvPr>
        </p:nvSpPr>
        <p:spPr>
          <a:xfrm>
            <a:off x="9527864" y="2387786"/>
            <a:ext cx="1337296" cy="1325563"/>
          </a:xfrm>
          <a:prstGeom prst="flowChartOr">
            <a:avLst/>
          </a:prstGeom>
        </p:spPr>
        <p:txBody>
          <a:bodyPr>
            <a:normAutofit/>
          </a:bodyPr>
          <a:lstStyle>
            <a:lvl1pPr marL="0" indent="0">
              <a:buNone/>
              <a:defRPr sz="1200"/>
            </a:lvl1pPr>
          </a:lstStyle>
          <a:p>
            <a:endParaRPr lang="en-US"/>
          </a:p>
        </p:txBody>
      </p:sp>
      <p:sp>
        <p:nvSpPr>
          <p:cNvPr id="11" name="Text Placeholder 17">
            <a:extLst>
              <a:ext uri="{FF2B5EF4-FFF2-40B4-BE49-F238E27FC236}">
                <a16:creationId xmlns:a16="http://schemas.microsoft.com/office/drawing/2014/main" id="{C1617ED5-9285-3082-2E65-9CC25C6274C2}"/>
              </a:ext>
            </a:extLst>
          </p:cNvPr>
          <p:cNvSpPr>
            <a:spLocks noGrp="1"/>
          </p:cNvSpPr>
          <p:nvPr>
            <p:ph type="body" sz="quarter" idx="22" hasCustomPrompt="1"/>
          </p:nvPr>
        </p:nvSpPr>
        <p:spPr>
          <a:xfrm>
            <a:off x="8307387" y="4449192"/>
            <a:ext cx="3778250" cy="593725"/>
          </a:xfrm>
        </p:spPr>
        <p:txBody>
          <a:bodyPr>
            <a:normAutofit/>
          </a:bodyPr>
          <a:lstStyle>
            <a:lvl1pPr marL="0" indent="0" algn="ctr">
              <a:buNone/>
              <a:defRPr sz="2400" b="1">
                <a:solidFill>
                  <a:srgbClr val="558692"/>
                </a:solidFill>
              </a:defRPr>
            </a:lvl1pPr>
          </a:lstStyle>
          <a:p>
            <a:pPr lvl="0"/>
            <a:r>
              <a:rPr lang="en-US"/>
              <a:t>Add speaker name</a:t>
            </a:r>
          </a:p>
        </p:txBody>
      </p:sp>
      <p:sp>
        <p:nvSpPr>
          <p:cNvPr id="12" name="Text Placeholder 17">
            <a:extLst>
              <a:ext uri="{FF2B5EF4-FFF2-40B4-BE49-F238E27FC236}">
                <a16:creationId xmlns:a16="http://schemas.microsoft.com/office/drawing/2014/main" id="{9B84735E-5423-1837-28FC-D0798F9ACAFE}"/>
              </a:ext>
            </a:extLst>
          </p:cNvPr>
          <p:cNvSpPr>
            <a:spLocks noGrp="1"/>
          </p:cNvSpPr>
          <p:nvPr>
            <p:ph type="body" sz="quarter" idx="23" hasCustomPrompt="1"/>
          </p:nvPr>
        </p:nvSpPr>
        <p:spPr>
          <a:xfrm>
            <a:off x="8307387" y="5043074"/>
            <a:ext cx="3778250" cy="593725"/>
          </a:xfrm>
        </p:spPr>
        <p:txBody>
          <a:bodyPr>
            <a:normAutofit/>
          </a:bodyPr>
          <a:lstStyle>
            <a:lvl1pPr marL="0" indent="0" algn="ctr">
              <a:buNone/>
              <a:defRPr sz="2400" b="0">
                <a:solidFill>
                  <a:srgbClr val="558692"/>
                </a:solidFill>
              </a:defRPr>
            </a:lvl1pPr>
          </a:lstStyle>
          <a:p>
            <a:pPr lvl="0"/>
            <a:r>
              <a:rPr lang="en-US"/>
              <a:t>Add </a:t>
            </a:r>
            <a:r>
              <a:rPr lang="en-US" err="1"/>
              <a:t>organisation</a:t>
            </a:r>
            <a:endParaRPr lang="en-US"/>
          </a:p>
        </p:txBody>
      </p:sp>
      <p:sp>
        <p:nvSpPr>
          <p:cNvPr id="7" name="Rectangle 6">
            <a:extLst>
              <a:ext uri="{FF2B5EF4-FFF2-40B4-BE49-F238E27FC236}">
                <a16:creationId xmlns:a16="http://schemas.microsoft.com/office/drawing/2014/main" id="{95099D48-FE88-4F94-F685-E6579A8FE9B3}"/>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D5364"/>
              </a:solidFill>
              <a:effectLst/>
              <a:uLnTx/>
              <a:uFillTx/>
              <a:latin typeface="Calibri" panose="020F0502020204030204"/>
              <a:ea typeface="+mn-ea"/>
              <a:cs typeface="+mn-cs"/>
            </a:endParaRPr>
          </a:p>
        </p:txBody>
      </p:sp>
      <p:pic>
        <p:nvPicPr>
          <p:cNvPr id="13" name="Google Shape;191;p32">
            <a:extLst>
              <a:ext uri="{FF2B5EF4-FFF2-40B4-BE49-F238E27FC236}">
                <a16:creationId xmlns:a16="http://schemas.microsoft.com/office/drawing/2014/main" id="{5B78285B-726A-1DEA-0F24-D0F4EB9AAA99}"/>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4" name="Picture 13" descr="A colorful circle with a black background&#10;&#10;Description automatically generated">
            <a:extLst>
              <a:ext uri="{FF2B5EF4-FFF2-40B4-BE49-F238E27FC236}">
                <a16:creationId xmlns:a16="http://schemas.microsoft.com/office/drawing/2014/main" id="{56C5865D-B07A-5DA6-6050-AFE5141522B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5895300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our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336680" y="2114096"/>
            <a:ext cx="2458575" cy="2447054"/>
          </a:xfrm>
          <a:prstGeom prst="rect">
            <a:avLst/>
          </a:prstGeom>
        </p:spPr>
      </p:pic>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115885" y="4766075"/>
            <a:ext cx="2779715"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115886" y="5192298"/>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pic>
        <p:nvPicPr>
          <p:cNvPr id="7" name="Image 1">
            <a:extLst>
              <a:ext uri="{FF2B5EF4-FFF2-40B4-BE49-F238E27FC236}">
                <a16:creationId xmlns:a16="http://schemas.microsoft.com/office/drawing/2014/main" id="{A139E0EE-0BAD-64F3-80D7-2ECA6CCF6270}"/>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3368805" y="2114096"/>
            <a:ext cx="2458575" cy="2447054"/>
          </a:xfrm>
          <a:prstGeom prst="rect">
            <a:avLst/>
          </a:prstGeom>
        </p:spPr>
      </p:pic>
      <p:pic>
        <p:nvPicPr>
          <p:cNvPr id="14" name="Image 1">
            <a:extLst>
              <a:ext uri="{FF2B5EF4-FFF2-40B4-BE49-F238E27FC236}">
                <a16:creationId xmlns:a16="http://schemas.microsoft.com/office/drawing/2014/main" id="{CB1D744B-FCD4-D909-768D-77FEF080583B}"/>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6391405" y="2114096"/>
            <a:ext cx="2458575" cy="2447054"/>
          </a:xfrm>
          <a:prstGeom prst="rect">
            <a:avLst/>
          </a:prstGeom>
        </p:spPr>
      </p:pic>
      <p:pic>
        <p:nvPicPr>
          <p:cNvPr id="17" name="Image 1">
            <a:extLst>
              <a:ext uri="{FF2B5EF4-FFF2-40B4-BE49-F238E27FC236}">
                <a16:creationId xmlns:a16="http://schemas.microsoft.com/office/drawing/2014/main" id="{238AA8BC-9DCF-4195-D03E-2892421EA5F2}"/>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9423530" y="2114096"/>
            <a:ext cx="2458575" cy="2447054"/>
          </a:xfrm>
          <a:prstGeom prst="rect">
            <a:avLst/>
          </a:prstGeom>
        </p:spPr>
      </p:pic>
      <p:sp>
        <p:nvSpPr>
          <p:cNvPr id="21" name="Text Placeholder 17">
            <a:extLst>
              <a:ext uri="{FF2B5EF4-FFF2-40B4-BE49-F238E27FC236}">
                <a16:creationId xmlns:a16="http://schemas.microsoft.com/office/drawing/2014/main" id="{27965E99-0A5D-B0F8-CBFF-7274FAFFA0D1}"/>
              </a:ext>
            </a:extLst>
          </p:cNvPr>
          <p:cNvSpPr>
            <a:spLocks noGrp="1"/>
          </p:cNvSpPr>
          <p:nvPr>
            <p:ph type="body" sz="quarter" idx="18" hasCustomPrompt="1"/>
          </p:nvPr>
        </p:nvSpPr>
        <p:spPr>
          <a:xfrm>
            <a:off x="3249612" y="4761473"/>
            <a:ext cx="2779713"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2" name="Text Placeholder 17">
            <a:extLst>
              <a:ext uri="{FF2B5EF4-FFF2-40B4-BE49-F238E27FC236}">
                <a16:creationId xmlns:a16="http://schemas.microsoft.com/office/drawing/2014/main" id="{04AB7FE1-341D-A937-CD85-BBB0851567E0}"/>
              </a:ext>
            </a:extLst>
          </p:cNvPr>
          <p:cNvSpPr>
            <a:spLocks noGrp="1"/>
          </p:cNvSpPr>
          <p:nvPr>
            <p:ph type="body" sz="quarter" idx="19" hasCustomPrompt="1"/>
          </p:nvPr>
        </p:nvSpPr>
        <p:spPr>
          <a:xfrm>
            <a:off x="3249611" y="5187696"/>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3" name="Text Placeholder 17">
            <a:extLst>
              <a:ext uri="{FF2B5EF4-FFF2-40B4-BE49-F238E27FC236}">
                <a16:creationId xmlns:a16="http://schemas.microsoft.com/office/drawing/2014/main" id="{E0A660DC-0957-9F38-62C4-C48AD2E24E3B}"/>
              </a:ext>
            </a:extLst>
          </p:cNvPr>
          <p:cNvSpPr>
            <a:spLocks noGrp="1"/>
          </p:cNvSpPr>
          <p:nvPr>
            <p:ph type="body" sz="quarter" idx="20" hasCustomPrompt="1"/>
          </p:nvPr>
        </p:nvSpPr>
        <p:spPr>
          <a:xfrm>
            <a:off x="6360911" y="4772062"/>
            <a:ext cx="2779713"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4" name="Text Placeholder 17">
            <a:extLst>
              <a:ext uri="{FF2B5EF4-FFF2-40B4-BE49-F238E27FC236}">
                <a16:creationId xmlns:a16="http://schemas.microsoft.com/office/drawing/2014/main" id="{16AE8E46-DF51-61CB-51D8-B26A6200E96A}"/>
              </a:ext>
            </a:extLst>
          </p:cNvPr>
          <p:cNvSpPr>
            <a:spLocks noGrp="1"/>
          </p:cNvSpPr>
          <p:nvPr>
            <p:ph type="body" sz="quarter" idx="21" hasCustomPrompt="1"/>
          </p:nvPr>
        </p:nvSpPr>
        <p:spPr>
          <a:xfrm>
            <a:off x="6360910" y="5198285"/>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5" name="Text Placeholder 17">
            <a:extLst>
              <a:ext uri="{FF2B5EF4-FFF2-40B4-BE49-F238E27FC236}">
                <a16:creationId xmlns:a16="http://schemas.microsoft.com/office/drawing/2014/main" id="{10A91ED0-E217-F9C7-9EB9-764B1DE007E4}"/>
              </a:ext>
            </a:extLst>
          </p:cNvPr>
          <p:cNvSpPr>
            <a:spLocks noGrp="1"/>
          </p:cNvSpPr>
          <p:nvPr>
            <p:ph type="body" sz="quarter" idx="22" hasCustomPrompt="1"/>
          </p:nvPr>
        </p:nvSpPr>
        <p:spPr>
          <a:xfrm>
            <a:off x="9317037" y="4761473"/>
            <a:ext cx="2779713"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6" name="Text Placeholder 17">
            <a:extLst>
              <a:ext uri="{FF2B5EF4-FFF2-40B4-BE49-F238E27FC236}">
                <a16:creationId xmlns:a16="http://schemas.microsoft.com/office/drawing/2014/main" id="{C2C469F5-E18E-3E37-17E0-8604A6E10AB3}"/>
              </a:ext>
            </a:extLst>
          </p:cNvPr>
          <p:cNvSpPr>
            <a:spLocks noGrp="1"/>
          </p:cNvSpPr>
          <p:nvPr>
            <p:ph type="body" sz="quarter" idx="23" hasCustomPrompt="1"/>
          </p:nvPr>
        </p:nvSpPr>
        <p:spPr>
          <a:xfrm>
            <a:off x="9317036" y="5187696"/>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7" name="Picture Placeholder 23">
            <a:extLst>
              <a:ext uri="{FF2B5EF4-FFF2-40B4-BE49-F238E27FC236}">
                <a16:creationId xmlns:a16="http://schemas.microsoft.com/office/drawing/2014/main" id="{C4D54D79-76E6-CA9D-94C1-55D4F0BDC693}"/>
              </a:ext>
            </a:extLst>
          </p:cNvPr>
          <p:cNvSpPr>
            <a:spLocks noGrp="1"/>
          </p:cNvSpPr>
          <p:nvPr>
            <p:ph type="pic" sz="quarter" idx="14"/>
          </p:nvPr>
        </p:nvSpPr>
        <p:spPr>
          <a:xfrm>
            <a:off x="906844" y="2687787"/>
            <a:ext cx="1337296" cy="1325563"/>
          </a:xfrm>
          <a:prstGeom prst="flowChartOr">
            <a:avLst/>
          </a:prstGeom>
        </p:spPr>
        <p:txBody>
          <a:bodyPr>
            <a:normAutofit/>
          </a:bodyPr>
          <a:lstStyle>
            <a:lvl1pPr marL="0" indent="0">
              <a:buNone/>
              <a:defRPr sz="1200"/>
            </a:lvl1pPr>
          </a:lstStyle>
          <a:p>
            <a:endParaRPr lang="en-US"/>
          </a:p>
        </p:txBody>
      </p:sp>
      <p:sp>
        <p:nvSpPr>
          <p:cNvPr id="28" name="Picture Placeholder 23">
            <a:extLst>
              <a:ext uri="{FF2B5EF4-FFF2-40B4-BE49-F238E27FC236}">
                <a16:creationId xmlns:a16="http://schemas.microsoft.com/office/drawing/2014/main" id="{10620769-CA44-7AE4-D7FA-C3F61B02EB37}"/>
              </a:ext>
            </a:extLst>
          </p:cNvPr>
          <p:cNvSpPr>
            <a:spLocks noGrp="1"/>
          </p:cNvSpPr>
          <p:nvPr>
            <p:ph type="pic" sz="quarter" idx="24"/>
          </p:nvPr>
        </p:nvSpPr>
        <p:spPr>
          <a:xfrm>
            <a:off x="3929444" y="2687787"/>
            <a:ext cx="1337296" cy="1325563"/>
          </a:xfrm>
          <a:prstGeom prst="flowChartOr">
            <a:avLst/>
          </a:prstGeom>
        </p:spPr>
        <p:txBody>
          <a:bodyPr>
            <a:normAutofit/>
          </a:bodyPr>
          <a:lstStyle>
            <a:lvl1pPr marL="0" indent="0">
              <a:buNone/>
              <a:defRPr sz="1200"/>
            </a:lvl1pPr>
          </a:lstStyle>
          <a:p>
            <a:endParaRPr lang="en-US"/>
          </a:p>
        </p:txBody>
      </p:sp>
      <p:sp>
        <p:nvSpPr>
          <p:cNvPr id="29" name="Picture Placeholder 23">
            <a:extLst>
              <a:ext uri="{FF2B5EF4-FFF2-40B4-BE49-F238E27FC236}">
                <a16:creationId xmlns:a16="http://schemas.microsoft.com/office/drawing/2014/main" id="{AF14E4F8-4525-C095-CD14-63B2FDBBB145}"/>
              </a:ext>
            </a:extLst>
          </p:cNvPr>
          <p:cNvSpPr>
            <a:spLocks noGrp="1"/>
          </p:cNvSpPr>
          <p:nvPr>
            <p:ph type="pic" sz="quarter" idx="25"/>
          </p:nvPr>
        </p:nvSpPr>
        <p:spPr>
          <a:xfrm>
            <a:off x="6952044" y="2687787"/>
            <a:ext cx="1337296" cy="1325563"/>
          </a:xfrm>
          <a:prstGeom prst="flowChartOr">
            <a:avLst/>
          </a:prstGeom>
        </p:spPr>
        <p:txBody>
          <a:bodyPr>
            <a:normAutofit/>
          </a:bodyPr>
          <a:lstStyle>
            <a:lvl1pPr marL="0" indent="0">
              <a:buNone/>
              <a:defRPr sz="1200"/>
            </a:lvl1pPr>
          </a:lstStyle>
          <a:p>
            <a:endParaRPr lang="en-US"/>
          </a:p>
        </p:txBody>
      </p:sp>
      <p:sp>
        <p:nvSpPr>
          <p:cNvPr id="30" name="Picture Placeholder 23">
            <a:extLst>
              <a:ext uri="{FF2B5EF4-FFF2-40B4-BE49-F238E27FC236}">
                <a16:creationId xmlns:a16="http://schemas.microsoft.com/office/drawing/2014/main" id="{EB9F33B3-8137-A0E4-9098-CFA9F7B417CE}"/>
              </a:ext>
            </a:extLst>
          </p:cNvPr>
          <p:cNvSpPr>
            <a:spLocks noGrp="1"/>
          </p:cNvSpPr>
          <p:nvPr>
            <p:ph type="pic" sz="quarter" idx="26"/>
          </p:nvPr>
        </p:nvSpPr>
        <p:spPr>
          <a:xfrm>
            <a:off x="9984169" y="2687787"/>
            <a:ext cx="1337296" cy="1325563"/>
          </a:xfrm>
          <a:prstGeom prst="flowChartOr">
            <a:avLst/>
          </a:prstGeom>
        </p:spPr>
        <p:txBody>
          <a:bodyPr>
            <a:normAutofit/>
          </a:bodyPr>
          <a:lstStyle>
            <a:lvl1pPr marL="0" indent="0">
              <a:buNone/>
              <a:defRPr sz="1200"/>
            </a:lvl1pPr>
          </a:lstStyle>
          <a:p>
            <a:endParaRPr lang="en-US"/>
          </a:p>
        </p:txBody>
      </p:sp>
      <p:sp>
        <p:nvSpPr>
          <p:cNvPr id="3" name="Rectangle 2">
            <a:extLst>
              <a:ext uri="{FF2B5EF4-FFF2-40B4-BE49-F238E27FC236}">
                <a16:creationId xmlns:a16="http://schemas.microsoft.com/office/drawing/2014/main" id="{F26F49DE-2ABC-D0BB-F987-1FA5789481D8}"/>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D5364"/>
              </a:solidFill>
              <a:effectLst/>
              <a:uLnTx/>
              <a:uFillTx/>
              <a:latin typeface="Calibri" panose="020F0502020204030204"/>
              <a:ea typeface="+mn-ea"/>
              <a:cs typeface="+mn-cs"/>
            </a:endParaRPr>
          </a:p>
        </p:txBody>
      </p:sp>
      <p:pic>
        <p:nvPicPr>
          <p:cNvPr id="4" name="Google Shape;191;p32">
            <a:extLst>
              <a:ext uri="{FF2B5EF4-FFF2-40B4-BE49-F238E27FC236}">
                <a16:creationId xmlns:a16="http://schemas.microsoft.com/office/drawing/2014/main" id="{FB9592A2-7510-F04A-7F1C-3E970DC5A87D}"/>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5" name="Picture 4" descr="A colorful circle with a black background&#10;&#10;Description automatically generated">
            <a:extLst>
              <a:ext uri="{FF2B5EF4-FFF2-40B4-BE49-F238E27FC236}">
                <a16:creationId xmlns:a16="http://schemas.microsoft.com/office/drawing/2014/main" id="{EEE8139A-C15F-06B4-CDCD-F59A9B9683A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19967734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ive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42820" y="2736776"/>
            <a:ext cx="1569735" cy="1562379"/>
          </a:xfrm>
          <a:prstGeom prst="rect">
            <a:avLst/>
          </a:prstGeom>
        </p:spPr>
      </p:pic>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742820" y="4440790"/>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742820" y="4945884"/>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7" name="Picture Placeholder 23">
            <a:extLst>
              <a:ext uri="{FF2B5EF4-FFF2-40B4-BE49-F238E27FC236}">
                <a16:creationId xmlns:a16="http://schemas.microsoft.com/office/drawing/2014/main" id="{C4D54D79-76E6-CA9D-94C1-55D4F0BDC693}"/>
              </a:ext>
            </a:extLst>
          </p:cNvPr>
          <p:cNvSpPr>
            <a:spLocks noGrp="1"/>
          </p:cNvSpPr>
          <p:nvPr>
            <p:ph type="pic" sz="quarter" idx="14"/>
          </p:nvPr>
        </p:nvSpPr>
        <p:spPr>
          <a:xfrm>
            <a:off x="1109356" y="3096817"/>
            <a:ext cx="841586" cy="834202"/>
          </a:xfrm>
          <a:prstGeom prst="flowChartOr">
            <a:avLst/>
          </a:prstGeom>
        </p:spPr>
        <p:txBody>
          <a:bodyPr>
            <a:normAutofit/>
          </a:bodyPr>
          <a:lstStyle>
            <a:lvl1pPr marL="0" indent="0">
              <a:buNone/>
              <a:defRPr sz="1100"/>
            </a:lvl1pPr>
          </a:lstStyle>
          <a:p>
            <a:endParaRPr lang="en-US"/>
          </a:p>
        </p:txBody>
      </p:sp>
      <p:pic>
        <p:nvPicPr>
          <p:cNvPr id="3" name="Image 1">
            <a:extLst>
              <a:ext uri="{FF2B5EF4-FFF2-40B4-BE49-F238E27FC236}">
                <a16:creationId xmlns:a16="http://schemas.microsoft.com/office/drawing/2014/main" id="{BF972FD5-49DA-5C7D-F558-55025C23FF5B}"/>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2985970" y="2736776"/>
            <a:ext cx="1569735" cy="1562379"/>
          </a:xfrm>
          <a:prstGeom prst="rect">
            <a:avLst/>
          </a:prstGeom>
        </p:spPr>
      </p:pic>
      <p:pic>
        <p:nvPicPr>
          <p:cNvPr id="4" name="Image 1">
            <a:extLst>
              <a:ext uri="{FF2B5EF4-FFF2-40B4-BE49-F238E27FC236}">
                <a16:creationId xmlns:a16="http://schemas.microsoft.com/office/drawing/2014/main" id="{F3C72E2F-1185-68CA-8B28-AD85168B0784}"/>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5229120" y="2728717"/>
            <a:ext cx="1569735" cy="1562379"/>
          </a:xfrm>
          <a:prstGeom prst="rect">
            <a:avLst/>
          </a:prstGeom>
        </p:spPr>
      </p:pic>
      <p:pic>
        <p:nvPicPr>
          <p:cNvPr id="5" name="Image 1">
            <a:extLst>
              <a:ext uri="{FF2B5EF4-FFF2-40B4-BE49-F238E27FC236}">
                <a16:creationId xmlns:a16="http://schemas.microsoft.com/office/drawing/2014/main" id="{E11FE7EF-8045-A1FE-1F77-0CECABA93F1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472270" y="2719616"/>
            <a:ext cx="1569735" cy="1562379"/>
          </a:xfrm>
          <a:prstGeom prst="rect">
            <a:avLst/>
          </a:prstGeom>
        </p:spPr>
      </p:pic>
      <p:pic>
        <p:nvPicPr>
          <p:cNvPr id="8" name="Image 1">
            <a:extLst>
              <a:ext uri="{FF2B5EF4-FFF2-40B4-BE49-F238E27FC236}">
                <a16:creationId xmlns:a16="http://schemas.microsoft.com/office/drawing/2014/main" id="{0EC2737D-BBCA-D76D-96C4-6BEFE06C5E76}"/>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9715421" y="2670101"/>
            <a:ext cx="1569735" cy="1562379"/>
          </a:xfrm>
          <a:prstGeom prst="rect">
            <a:avLst/>
          </a:prstGeom>
        </p:spPr>
      </p:pic>
      <p:sp>
        <p:nvSpPr>
          <p:cNvPr id="9" name="Picture Placeholder 23">
            <a:extLst>
              <a:ext uri="{FF2B5EF4-FFF2-40B4-BE49-F238E27FC236}">
                <a16:creationId xmlns:a16="http://schemas.microsoft.com/office/drawing/2014/main" id="{9043F2C9-9686-4699-E8A7-3E40430AA5AA}"/>
              </a:ext>
            </a:extLst>
          </p:cNvPr>
          <p:cNvSpPr>
            <a:spLocks noGrp="1"/>
          </p:cNvSpPr>
          <p:nvPr>
            <p:ph type="pic" sz="quarter" idx="24"/>
          </p:nvPr>
        </p:nvSpPr>
        <p:spPr>
          <a:xfrm>
            <a:off x="3350002" y="3100771"/>
            <a:ext cx="841586" cy="834202"/>
          </a:xfrm>
          <a:prstGeom prst="flowChartOr">
            <a:avLst/>
          </a:prstGeom>
        </p:spPr>
        <p:txBody>
          <a:bodyPr>
            <a:normAutofit/>
          </a:bodyPr>
          <a:lstStyle>
            <a:lvl1pPr marL="0" indent="0">
              <a:buNone/>
              <a:defRPr sz="1100"/>
            </a:lvl1pPr>
          </a:lstStyle>
          <a:p>
            <a:endParaRPr lang="en-US"/>
          </a:p>
        </p:txBody>
      </p:sp>
      <p:sp>
        <p:nvSpPr>
          <p:cNvPr id="10" name="Picture Placeholder 23">
            <a:extLst>
              <a:ext uri="{FF2B5EF4-FFF2-40B4-BE49-F238E27FC236}">
                <a16:creationId xmlns:a16="http://schemas.microsoft.com/office/drawing/2014/main" id="{48AD29FC-3287-1203-539B-CC4F8D496288}"/>
              </a:ext>
            </a:extLst>
          </p:cNvPr>
          <p:cNvSpPr>
            <a:spLocks noGrp="1"/>
          </p:cNvSpPr>
          <p:nvPr>
            <p:ph type="pic" sz="quarter" idx="25"/>
          </p:nvPr>
        </p:nvSpPr>
        <p:spPr>
          <a:xfrm>
            <a:off x="5602719" y="3099284"/>
            <a:ext cx="841586" cy="834202"/>
          </a:xfrm>
          <a:prstGeom prst="flowChartOr">
            <a:avLst/>
          </a:prstGeom>
        </p:spPr>
        <p:txBody>
          <a:bodyPr>
            <a:normAutofit/>
          </a:bodyPr>
          <a:lstStyle>
            <a:lvl1pPr marL="0" indent="0">
              <a:buNone/>
              <a:defRPr sz="1100"/>
            </a:lvl1pPr>
          </a:lstStyle>
          <a:p>
            <a:endParaRPr lang="en-US"/>
          </a:p>
        </p:txBody>
      </p:sp>
      <p:sp>
        <p:nvSpPr>
          <p:cNvPr id="11" name="Picture Placeholder 23">
            <a:extLst>
              <a:ext uri="{FF2B5EF4-FFF2-40B4-BE49-F238E27FC236}">
                <a16:creationId xmlns:a16="http://schemas.microsoft.com/office/drawing/2014/main" id="{AC60DF78-06D2-D08F-1E2A-2B4E1E0F43F1}"/>
              </a:ext>
            </a:extLst>
          </p:cNvPr>
          <p:cNvSpPr>
            <a:spLocks noGrp="1"/>
          </p:cNvSpPr>
          <p:nvPr>
            <p:ph type="pic" sz="quarter" idx="26"/>
          </p:nvPr>
        </p:nvSpPr>
        <p:spPr>
          <a:xfrm>
            <a:off x="7836344" y="3096212"/>
            <a:ext cx="841586" cy="834202"/>
          </a:xfrm>
          <a:prstGeom prst="flowChartOr">
            <a:avLst/>
          </a:prstGeom>
        </p:spPr>
        <p:txBody>
          <a:bodyPr>
            <a:normAutofit/>
          </a:bodyPr>
          <a:lstStyle>
            <a:lvl1pPr marL="0" indent="0">
              <a:buNone/>
              <a:defRPr sz="1100"/>
            </a:lvl1pPr>
          </a:lstStyle>
          <a:p>
            <a:endParaRPr lang="en-US"/>
          </a:p>
        </p:txBody>
      </p:sp>
      <p:sp>
        <p:nvSpPr>
          <p:cNvPr id="12" name="Picture Placeholder 23">
            <a:extLst>
              <a:ext uri="{FF2B5EF4-FFF2-40B4-BE49-F238E27FC236}">
                <a16:creationId xmlns:a16="http://schemas.microsoft.com/office/drawing/2014/main" id="{7189951D-A8BD-156E-02F2-F87EE7895643}"/>
              </a:ext>
            </a:extLst>
          </p:cNvPr>
          <p:cNvSpPr>
            <a:spLocks noGrp="1"/>
          </p:cNvSpPr>
          <p:nvPr>
            <p:ph type="pic" sz="quarter" idx="27"/>
          </p:nvPr>
        </p:nvSpPr>
        <p:spPr>
          <a:xfrm>
            <a:off x="10079495" y="3038868"/>
            <a:ext cx="841586" cy="834202"/>
          </a:xfrm>
          <a:prstGeom prst="flowChartOr">
            <a:avLst/>
          </a:prstGeom>
        </p:spPr>
        <p:txBody>
          <a:bodyPr>
            <a:normAutofit/>
          </a:bodyPr>
          <a:lstStyle>
            <a:lvl1pPr marL="0" indent="0">
              <a:buNone/>
              <a:defRPr sz="1100"/>
            </a:lvl1pPr>
          </a:lstStyle>
          <a:p>
            <a:endParaRPr lang="en-US"/>
          </a:p>
        </p:txBody>
      </p:sp>
      <p:sp>
        <p:nvSpPr>
          <p:cNvPr id="13" name="Text Placeholder 17">
            <a:extLst>
              <a:ext uri="{FF2B5EF4-FFF2-40B4-BE49-F238E27FC236}">
                <a16:creationId xmlns:a16="http://schemas.microsoft.com/office/drawing/2014/main" id="{4FE16648-2C2E-5BB7-FCD6-327A70170779}"/>
              </a:ext>
            </a:extLst>
          </p:cNvPr>
          <p:cNvSpPr>
            <a:spLocks noGrp="1"/>
          </p:cNvSpPr>
          <p:nvPr>
            <p:ph type="body" sz="quarter" idx="28" hasCustomPrompt="1"/>
          </p:nvPr>
        </p:nvSpPr>
        <p:spPr>
          <a:xfrm>
            <a:off x="2974425" y="4444744"/>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15" name="Text Placeholder 17">
            <a:extLst>
              <a:ext uri="{FF2B5EF4-FFF2-40B4-BE49-F238E27FC236}">
                <a16:creationId xmlns:a16="http://schemas.microsoft.com/office/drawing/2014/main" id="{FEF50158-8CDC-D9AD-E4D6-4BA381F7AAC0}"/>
              </a:ext>
            </a:extLst>
          </p:cNvPr>
          <p:cNvSpPr>
            <a:spLocks noGrp="1"/>
          </p:cNvSpPr>
          <p:nvPr>
            <p:ph type="body" sz="quarter" idx="29" hasCustomPrompt="1"/>
          </p:nvPr>
        </p:nvSpPr>
        <p:spPr>
          <a:xfrm>
            <a:off x="2974425" y="4949838"/>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16" name="Text Placeholder 17">
            <a:extLst>
              <a:ext uri="{FF2B5EF4-FFF2-40B4-BE49-F238E27FC236}">
                <a16:creationId xmlns:a16="http://schemas.microsoft.com/office/drawing/2014/main" id="{B8CB6DE8-DAEE-12F6-94E5-565D45F159B5}"/>
              </a:ext>
            </a:extLst>
          </p:cNvPr>
          <p:cNvSpPr>
            <a:spLocks noGrp="1"/>
          </p:cNvSpPr>
          <p:nvPr>
            <p:ph type="body" sz="quarter" idx="30" hasCustomPrompt="1"/>
          </p:nvPr>
        </p:nvSpPr>
        <p:spPr>
          <a:xfrm>
            <a:off x="5206030" y="4440790"/>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0" name="Text Placeholder 17">
            <a:extLst>
              <a:ext uri="{FF2B5EF4-FFF2-40B4-BE49-F238E27FC236}">
                <a16:creationId xmlns:a16="http://schemas.microsoft.com/office/drawing/2014/main" id="{3076F93E-0BB8-BE92-FAE1-801F475C5E44}"/>
              </a:ext>
            </a:extLst>
          </p:cNvPr>
          <p:cNvSpPr>
            <a:spLocks noGrp="1"/>
          </p:cNvSpPr>
          <p:nvPr>
            <p:ph type="body" sz="quarter" idx="31" hasCustomPrompt="1"/>
          </p:nvPr>
        </p:nvSpPr>
        <p:spPr>
          <a:xfrm>
            <a:off x="5206030" y="4945884"/>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31" name="Text Placeholder 17">
            <a:extLst>
              <a:ext uri="{FF2B5EF4-FFF2-40B4-BE49-F238E27FC236}">
                <a16:creationId xmlns:a16="http://schemas.microsoft.com/office/drawing/2014/main" id="{DE4483D1-3E59-EE6A-F85D-5639ABC20BAE}"/>
              </a:ext>
            </a:extLst>
          </p:cNvPr>
          <p:cNvSpPr>
            <a:spLocks noGrp="1"/>
          </p:cNvSpPr>
          <p:nvPr>
            <p:ph type="body" sz="quarter" idx="32" hasCustomPrompt="1"/>
          </p:nvPr>
        </p:nvSpPr>
        <p:spPr>
          <a:xfrm>
            <a:off x="7435615" y="4427638"/>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32" name="Text Placeholder 17">
            <a:extLst>
              <a:ext uri="{FF2B5EF4-FFF2-40B4-BE49-F238E27FC236}">
                <a16:creationId xmlns:a16="http://schemas.microsoft.com/office/drawing/2014/main" id="{9A79544C-E3A0-E0DF-BDDF-2549621320A8}"/>
              </a:ext>
            </a:extLst>
          </p:cNvPr>
          <p:cNvSpPr>
            <a:spLocks noGrp="1"/>
          </p:cNvSpPr>
          <p:nvPr>
            <p:ph type="body" sz="quarter" idx="33" hasCustomPrompt="1"/>
          </p:nvPr>
        </p:nvSpPr>
        <p:spPr>
          <a:xfrm>
            <a:off x="7435615" y="4932732"/>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33" name="Text Placeholder 17">
            <a:extLst>
              <a:ext uri="{FF2B5EF4-FFF2-40B4-BE49-F238E27FC236}">
                <a16:creationId xmlns:a16="http://schemas.microsoft.com/office/drawing/2014/main" id="{051B2452-58C6-F348-F6B5-C8474C8D9AA8}"/>
              </a:ext>
            </a:extLst>
          </p:cNvPr>
          <p:cNvSpPr>
            <a:spLocks noGrp="1"/>
          </p:cNvSpPr>
          <p:nvPr>
            <p:ph type="body" sz="quarter" idx="34" hasCustomPrompt="1"/>
          </p:nvPr>
        </p:nvSpPr>
        <p:spPr>
          <a:xfrm>
            <a:off x="9734550" y="4440790"/>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34" name="Text Placeholder 17">
            <a:extLst>
              <a:ext uri="{FF2B5EF4-FFF2-40B4-BE49-F238E27FC236}">
                <a16:creationId xmlns:a16="http://schemas.microsoft.com/office/drawing/2014/main" id="{7289CDE9-5EF8-DE29-75BE-4B58E7593B0E}"/>
              </a:ext>
            </a:extLst>
          </p:cNvPr>
          <p:cNvSpPr>
            <a:spLocks noGrp="1"/>
          </p:cNvSpPr>
          <p:nvPr>
            <p:ph type="body" sz="quarter" idx="35" hasCustomPrompt="1"/>
          </p:nvPr>
        </p:nvSpPr>
        <p:spPr>
          <a:xfrm>
            <a:off x="9734550" y="4945884"/>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7" name="Rectangle 6">
            <a:extLst>
              <a:ext uri="{FF2B5EF4-FFF2-40B4-BE49-F238E27FC236}">
                <a16:creationId xmlns:a16="http://schemas.microsoft.com/office/drawing/2014/main" id="{9B8E3A3B-45EC-3A1D-D72A-CCA14F95615A}"/>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D5364"/>
              </a:solidFill>
              <a:effectLst/>
              <a:uLnTx/>
              <a:uFillTx/>
              <a:latin typeface="Calibri" panose="020F0502020204030204"/>
              <a:ea typeface="+mn-ea"/>
              <a:cs typeface="+mn-cs"/>
            </a:endParaRPr>
          </a:p>
        </p:txBody>
      </p:sp>
      <p:pic>
        <p:nvPicPr>
          <p:cNvPr id="14" name="Google Shape;191;p32">
            <a:extLst>
              <a:ext uri="{FF2B5EF4-FFF2-40B4-BE49-F238E27FC236}">
                <a16:creationId xmlns:a16="http://schemas.microsoft.com/office/drawing/2014/main" id="{B1DC8FE8-836A-E34A-4A07-AE4158F1AAC7}"/>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7" name="Picture 16" descr="A colorful circle with a black background&#10;&#10;Description automatically generated">
            <a:extLst>
              <a:ext uri="{FF2B5EF4-FFF2-40B4-BE49-F238E27FC236}">
                <a16:creationId xmlns:a16="http://schemas.microsoft.com/office/drawing/2014/main" id="{74D7601E-B693-90E9-D2F3-27522AB51BE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13052741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ix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183418" y="2714485"/>
            <a:ext cx="1569735" cy="1562379"/>
          </a:xfrm>
          <a:prstGeom prst="rect">
            <a:avLst/>
          </a:prstGeom>
        </p:spPr>
      </p:pic>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276648"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276648"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pic>
        <p:nvPicPr>
          <p:cNvPr id="3" name="Image 1">
            <a:extLst>
              <a:ext uri="{FF2B5EF4-FFF2-40B4-BE49-F238E27FC236}">
                <a16:creationId xmlns:a16="http://schemas.microsoft.com/office/drawing/2014/main" id="{BF972FD5-49DA-5C7D-F558-55025C23FF5B}"/>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2167041" y="2714485"/>
            <a:ext cx="1569735" cy="1562379"/>
          </a:xfrm>
          <a:prstGeom prst="rect">
            <a:avLst/>
          </a:prstGeom>
        </p:spPr>
      </p:pic>
      <p:pic>
        <p:nvPicPr>
          <p:cNvPr id="4" name="Image 1">
            <a:extLst>
              <a:ext uri="{FF2B5EF4-FFF2-40B4-BE49-F238E27FC236}">
                <a16:creationId xmlns:a16="http://schemas.microsoft.com/office/drawing/2014/main" id="{F3C72E2F-1185-68CA-8B28-AD85168B0784}"/>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4150664" y="2706426"/>
            <a:ext cx="1569735" cy="1562379"/>
          </a:xfrm>
          <a:prstGeom prst="rect">
            <a:avLst/>
          </a:prstGeom>
        </p:spPr>
      </p:pic>
      <p:pic>
        <p:nvPicPr>
          <p:cNvPr id="5" name="Image 1">
            <a:extLst>
              <a:ext uri="{FF2B5EF4-FFF2-40B4-BE49-F238E27FC236}">
                <a16:creationId xmlns:a16="http://schemas.microsoft.com/office/drawing/2014/main" id="{E11FE7EF-8045-A1FE-1F77-0CECABA93F1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6134287" y="2714485"/>
            <a:ext cx="1569735" cy="1562379"/>
          </a:xfrm>
          <a:prstGeom prst="rect">
            <a:avLst/>
          </a:prstGeom>
        </p:spPr>
      </p:pic>
      <p:pic>
        <p:nvPicPr>
          <p:cNvPr id="8" name="Image 1">
            <a:extLst>
              <a:ext uri="{FF2B5EF4-FFF2-40B4-BE49-F238E27FC236}">
                <a16:creationId xmlns:a16="http://schemas.microsoft.com/office/drawing/2014/main" id="{0EC2737D-BBCA-D76D-96C4-6BEFE06C5E76}"/>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8117910" y="2664970"/>
            <a:ext cx="1569735" cy="1562379"/>
          </a:xfrm>
          <a:prstGeom prst="rect">
            <a:avLst/>
          </a:prstGeom>
        </p:spPr>
      </p:pic>
      <p:pic>
        <p:nvPicPr>
          <p:cNvPr id="7" name="Image 1">
            <a:extLst>
              <a:ext uri="{FF2B5EF4-FFF2-40B4-BE49-F238E27FC236}">
                <a16:creationId xmlns:a16="http://schemas.microsoft.com/office/drawing/2014/main" id="{DAD35E99-1BF5-89A0-5A46-D3B6615915F0}"/>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10101535" y="2660232"/>
            <a:ext cx="1569735" cy="1562379"/>
          </a:xfrm>
          <a:prstGeom prst="rect">
            <a:avLst/>
          </a:prstGeom>
        </p:spPr>
      </p:pic>
      <p:sp>
        <p:nvSpPr>
          <p:cNvPr id="14" name="Text Placeholder 17">
            <a:extLst>
              <a:ext uri="{FF2B5EF4-FFF2-40B4-BE49-F238E27FC236}">
                <a16:creationId xmlns:a16="http://schemas.microsoft.com/office/drawing/2014/main" id="{DFDFCE73-D3B1-9F83-47D8-350BF77DA12F}"/>
              </a:ext>
            </a:extLst>
          </p:cNvPr>
          <p:cNvSpPr>
            <a:spLocks noGrp="1"/>
          </p:cNvSpPr>
          <p:nvPr>
            <p:ph type="body" sz="quarter" idx="18" hasCustomPrompt="1"/>
          </p:nvPr>
        </p:nvSpPr>
        <p:spPr>
          <a:xfrm>
            <a:off x="2231696"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17" name="Text Placeholder 17">
            <a:extLst>
              <a:ext uri="{FF2B5EF4-FFF2-40B4-BE49-F238E27FC236}">
                <a16:creationId xmlns:a16="http://schemas.microsoft.com/office/drawing/2014/main" id="{B31AA766-61FA-C9BF-E5EC-E73F31511E1A}"/>
              </a:ext>
            </a:extLst>
          </p:cNvPr>
          <p:cNvSpPr>
            <a:spLocks noGrp="1"/>
          </p:cNvSpPr>
          <p:nvPr>
            <p:ph type="body" sz="quarter" idx="19" hasCustomPrompt="1"/>
          </p:nvPr>
        </p:nvSpPr>
        <p:spPr>
          <a:xfrm>
            <a:off x="2231696"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1" name="Text Placeholder 17">
            <a:extLst>
              <a:ext uri="{FF2B5EF4-FFF2-40B4-BE49-F238E27FC236}">
                <a16:creationId xmlns:a16="http://schemas.microsoft.com/office/drawing/2014/main" id="{49439283-CD3C-1BEF-AB3D-1921955CF0F0}"/>
              </a:ext>
            </a:extLst>
          </p:cNvPr>
          <p:cNvSpPr>
            <a:spLocks noGrp="1"/>
          </p:cNvSpPr>
          <p:nvPr>
            <p:ph type="body" sz="quarter" idx="20" hasCustomPrompt="1"/>
          </p:nvPr>
        </p:nvSpPr>
        <p:spPr>
          <a:xfrm>
            <a:off x="4205794"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2" name="Text Placeholder 17">
            <a:extLst>
              <a:ext uri="{FF2B5EF4-FFF2-40B4-BE49-F238E27FC236}">
                <a16:creationId xmlns:a16="http://schemas.microsoft.com/office/drawing/2014/main" id="{73CB7C6E-AF63-9555-541D-3AAA6A34921A}"/>
              </a:ext>
            </a:extLst>
          </p:cNvPr>
          <p:cNvSpPr>
            <a:spLocks noGrp="1"/>
          </p:cNvSpPr>
          <p:nvPr>
            <p:ph type="body" sz="quarter" idx="21" hasCustomPrompt="1"/>
          </p:nvPr>
        </p:nvSpPr>
        <p:spPr>
          <a:xfrm>
            <a:off x="4205794"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3" name="Text Placeholder 17">
            <a:extLst>
              <a:ext uri="{FF2B5EF4-FFF2-40B4-BE49-F238E27FC236}">
                <a16:creationId xmlns:a16="http://schemas.microsoft.com/office/drawing/2014/main" id="{067810D9-F69B-3479-7B8F-5CF8DDBF527C}"/>
              </a:ext>
            </a:extLst>
          </p:cNvPr>
          <p:cNvSpPr>
            <a:spLocks noGrp="1"/>
          </p:cNvSpPr>
          <p:nvPr>
            <p:ph type="body" sz="quarter" idx="22" hasCustomPrompt="1"/>
          </p:nvPr>
        </p:nvSpPr>
        <p:spPr>
          <a:xfrm>
            <a:off x="6265617"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4" name="Text Placeholder 17">
            <a:extLst>
              <a:ext uri="{FF2B5EF4-FFF2-40B4-BE49-F238E27FC236}">
                <a16:creationId xmlns:a16="http://schemas.microsoft.com/office/drawing/2014/main" id="{9E7F1758-B237-7C07-EF36-A66FC0AD5F3A}"/>
              </a:ext>
            </a:extLst>
          </p:cNvPr>
          <p:cNvSpPr>
            <a:spLocks noGrp="1"/>
          </p:cNvSpPr>
          <p:nvPr>
            <p:ph type="body" sz="quarter" idx="23" hasCustomPrompt="1"/>
          </p:nvPr>
        </p:nvSpPr>
        <p:spPr>
          <a:xfrm>
            <a:off x="6265617"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5" name="Text Placeholder 17">
            <a:extLst>
              <a:ext uri="{FF2B5EF4-FFF2-40B4-BE49-F238E27FC236}">
                <a16:creationId xmlns:a16="http://schemas.microsoft.com/office/drawing/2014/main" id="{7C025AED-77CE-2173-C41A-089C984C2766}"/>
              </a:ext>
            </a:extLst>
          </p:cNvPr>
          <p:cNvSpPr>
            <a:spLocks noGrp="1"/>
          </p:cNvSpPr>
          <p:nvPr>
            <p:ph type="body" sz="quarter" idx="24" hasCustomPrompt="1"/>
          </p:nvPr>
        </p:nvSpPr>
        <p:spPr>
          <a:xfrm>
            <a:off x="8249240"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6" name="Text Placeholder 17">
            <a:extLst>
              <a:ext uri="{FF2B5EF4-FFF2-40B4-BE49-F238E27FC236}">
                <a16:creationId xmlns:a16="http://schemas.microsoft.com/office/drawing/2014/main" id="{7D9B298E-326F-A2C7-A820-1246BC153E46}"/>
              </a:ext>
            </a:extLst>
          </p:cNvPr>
          <p:cNvSpPr>
            <a:spLocks noGrp="1"/>
          </p:cNvSpPr>
          <p:nvPr>
            <p:ph type="body" sz="quarter" idx="25" hasCustomPrompt="1"/>
          </p:nvPr>
        </p:nvSpPr>
        <p:spPr>
          <a:xfrm>
            <a:off x="8249240"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8" name="Text Placeholder 17">
            <a:extLst>
              <a:ext uri="{FF2B5EF4-FFF2-40B4-BE49-F238E27FC236}">
                <a16:creationId xmlns:a16="http://schemas.microsoft.com/office/drawing/2014/main" id="{E5EDF86C-DA01-86D7-9563-E788535C0752}"/>
              </a:ext>
            </a:extLst>
          </p:cNvPr>
          <p:cNvSpPr>
            <a:spLocks noGrp="1"/>
          </p:cNvSpPr>
          <p:nvPr>
            <p:ph type="body" sz="quarter" idx="26" hasCustomPrompt="1"/>
          </p:nvPr>
        </p:nvSpPr>
        <p:spPr>
          <a:xfrm>
            <a:off x="10232863"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9" name="Text Placeholder 17">
            <a:extLst>
              <a:ext uri="{FF2B5EF4-FFF2-40B4-BE49-F238E27FC236}">
                <a16:creationId xmlns:a16="http://schemas.microsoft.com/office/drawing/2014/main" id="{A8A9D354-7F90-E680-54F0-35FFC7CAA6C0}"/>
              </a:ext>
            </a:extLst>
          </p:cNvPr>
          <p:cNvSpPr>
            <a:spLocks noGrp="1"/>
          </p:cNvSpPr>
          <p:nvPr>
            <p:ph type="body" sz="quarter" idx="27" hasCustomPrompt="1"/>
          </p:nvPr>
        </p:nvSpPr>
        <p:spPr>
          <a:xfrm>
            <a:off x="10232863"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30" name="Picture Placeholder 23">
            <a:extLst>
              <a:ext uri="{FF2B5EF4-FFF2-40B4-BE49-F238E27FC236}">
                <a16:creationId xmlns:a16="http://schemas.microsoft.com/office/drawing/2014/main" id="{F5F5D18B-A6B0-2593-AA1F-DC1BBEC33BCE}"/>
              </a:ext>
            </a:extLst>
          </p:cNvPr>
          <p:cNvSpPr>
            <a:spLocks noGrp="1"/>
          </p:cNvSpPr>
          <p:nvPr>
            <p:ph type="pic" sz="quarter" idx="14"/>
          </p:nvPr>
        </p:nvSpPr>
        <p:spPr>
          <a:xfrm>
            <a:off x="557017" y="3086854"/>
            <a:ext cx="841586" cy="834202"/>
          </a:xfrm>
          <a:prstGeom prst="flowChartOr">
            <a:avLst/>
          </a:prstGeom>
        </p:spPr>
        <p:txBody>
          <a:bodyPr>
            <a:normAutofit/>
          </a:bodyPr>
          <a:lstStyle>
            <a:lvl1pPr marL="0" indent="0">
              <a:buNone/>
              <a:defRPr sz="1100"/>
            </a:lvl1pPr>
          </a:lstStyle>
          <a:p>
            <a:endParaRPr lang="en-US"/>
          </a:p>
        </p:txBody>
      </p:sp>
      <p:sp>
        <p:nvSpPr>
          <p:cNvPr id="35" name="Picture Placeholder 23">
            <a:extLst>
              <a:ext uri="{FF2B5EF4-FFF2-40B4-BE49-F238E27FC236}">
                <a16:creationId xmlns:a16="http://schemas.microsoft.com/office/drawing/2014/main" id="{D9544A8E-797D-EDA6-4C3F-DEF29D00BE91}"/>
              </a:ext>
            </a:extLst>
          </p:cNvPr>
          <p:cNvSpPr>
            <a:spLocks noGrp="1"/>
          </p:cNvSpPr>
          <p:nvPr>
            <p:ph type="pic" sz="quarter" idx="28"/>
          </p:nvPr>
        </p:nvSpPr>
        <p:spPr>
          <a:xfrm>
            <a:off x="2531115" y="3078083"/>
            <a:ext cx="841586" cy="834202"/>
          </a:xfrm>
          <a:prstGeom prst="flowChartOr">
            <a:avLst/>
          </a:prstGeom>
        </p:spPr>
        <p:txBody>
          <a:bodyPr>
            <a:normAutofit/>
          </a:bodyPr>
          <a:lstStyle>
            <a:lvl1pPr marL="0" indent="0">
              <a:buNone/>
              <a:defRPr sz="1100"/>
            </a:lvl1pPr>
          </a:lstStyle>
          <a:p>
            <a:endParaRPr lang="en-US"/>
          </a:p>
        </p:txBody>
      </p:sp>
      <p:sp>
        <p:nvSpPr>
          <p:cNvPr id="36" name="Picture Placeholder 23">
            <a:extLst>
              <a:ext uri="{FF2B5EF4-FFF2-40B4-BE49-F238E27FC236}">
                <a16:creationId xmlns:a16="http://schemas.microsoft.com/office/drawing/2014/main" id="{C782DD9B-514B-118E-1755-3463E0FAFE55}"/>
              </a:ext>
            </a:extLst>
          </p:cNvPr>
          <p:cNvSpPr>
            <a:spLocks noGrp="1"/>
          </p:cNvSpPr>
          <p:nvPr>
            <p:ph type="pic" sz="quarter" idx="29"/>
          </p:nvPr>
        </p:nvSpPr>
        <p:spPr>
          <a:xfrm>
            <a:off x="4514738" y="3078083"/>
            <a:ext cx="841586" cy="834202"/>
          </a:xfrm>
          <a:prstGeom prst="flowChartOr">
            <a:avLst/>
          </a:prstGeom>
        </p:spPr>
        <p:txBody>
          <a:bodyPr>
            <a:normAutofit/>
          </a:bodyPr>
          <a:lstStyle>
            <a:lvl1pPr marL="0" indent="0">
              <a:buNone/>
              <a:defRPr sz="1100"/>
            </a:lvl1pPr>
          </a:lstStyle>
          <a:p>
            <a:endParaRPr lang="en-US"/>
          </a:p>
        </p:txBody>
      </p:sp>
      <p:sp>
        <p:nvSpPr>
          <p:cNvPr id="37" name="Picture Placeholder 23">
            <a:extLst>
              <a:ext uri="{FF2B5EF4-FFF2-40B4-BE49-F238E27FC236}">
                <a16:creationId xmlns:a16="http://schemas.microsoft.com/office/drawing/2014/main" id="{9DB49148-805C-E5FA-56EE-661AE8C05847}"/>
              </a:ext>
            </a:extLst>
          </p:cNvPr>
          <p:cNvSpPr>
            <a:spLocks noGrp="1"/>
          </p:cNvSpPr>
          <p:nvPr>
            <p:ph type="pic" sz="quarter" idx="30"/>
          </p:nvPr>
        </p:nvSpPr>
        <p:spPr>
          <a:xfrm>
            <a:off x="6507886" y="3086854"/>
            <a:ext cx="841586" cy="834202"/>
          </a:xfrm>
          <a:prstGeom prst="flowChartOr">
            <a:avLst/>
          </a:prstGeom>
        </p:spPr>
        <p:txBody>
          <a:bodyPr>
            <a:normAutofit/>
          </a:bodyPr>
          <a:lstStyle>
            <a:lvl1pPr marL="0" indent="0">
              <a:buNone/>
              <a:defRPr sz="1100"/>
            </a:lvl1pPr>
          </a:lstStyle>
          <a:p>
            <a:endParaRPr lang="en-US"/>
          </a:p>
        </p:txBody>
      </p:sp>
      <p:sp>
        <p:nvSpPr>
          <p:cNvPr id="38" name="Picture Placeholder 23">
            <a:extLst>
              <a:ext uri="{FF2B5EF4-FFF2-40B4-BE49-F238E27FC236}">
                <a16:creationId xmlns:a16="http://schemas.microsoft.com/office/drawing/2014/main" id="{C80955B1-D4CC-525C-D71D-AD2BCE997005}"/>
              </a:ext>
            </a:extLst>
          </p:cNvPr>
          <p:cNvSpPr>
            <a:spLocks noGrp="1"/>
          </p:cNvSpPr>
          <p:nvPr>
            <p:ph type="pic" sz="quarter" idx="31"/>
          </p:nvPr>
        </p:nvSpPr>
        <p:spPr>
          <a:xfrm>
            <a:off x="8484726" y="3039983"/>
            <a:ext cx="841586" cy="834202"/>
          </a:xfrm>
          <a:prstGeom prst="flowChartOr">
            <a:avLst/>
          </a:prstGeom>
        </p:spPr>
        <p:txBody>
          <a:bodyPr>
            <a:normAutofit/>
          </a:bodyPr>
          <a:lstStyle>
            <a:lvl1pPr marL="0" indent="0">
              <a:buNone/>
              <a:defRPr sz="1100"/>
            </a:lvl1pPr>
          </a:lstStyle>
          <a:p>
            <a:endParaRPr lang="en-US"/>
          </a:p>
        </p:txBody>
      </p:sp>
      <p:sp>
        <p:nvSpPr>
          <p:cNvPr id="39" name="Picture Placeholder 23">
            <a:extLst>
              <a:ext uri="{FF2B5EF4-FFF2-40B4-BE49-F238E27FC236}">
                <a16:creationId xmlns:a16="http://schemas.microsoft.com/office/drawing/2014/main" id="{6AEAD242-2AB2-833D-2D31-D128E26266DC}"/>
              </a:ext>
            </a:extLst>
          </p:cNvPr>
          <p:cNvSpPr>
            <a:spLocks noGrp="1"/>
          </p:cNvSpPr>
          <p:nvPr>
            <p:ph type="pic" sz="quarter" idx="32"/>
          </p:nvPr>
        </p:nvSpPr>
        <p:spPr>
          <a:xfrm>
            <a:off x="10475134" y="3031906"/>
            <a:ext cx="841586" cy="834202"/>
          </a:xfrm>
          <a:prstGeom prst="flowChartOr">
            <a:avLst/>
          </a:prstGeom>
        </p:spPr>
        <p:txBody>
          <a:bodyPr>
            <a:normAutofit/>
          </a:bodyPr>
          <a:lstStyle>
            <a:lvl1pPr marL="0" indent="0">
              <a:buNone/>
              <a:defRPr sz="1100"/>
            </a:lvl1pPr>
          </a:lstStyle>
          <a:p>
            <a:endParaRPr lang="en-US"/>
          </a:p>
        </p:txBody>
      </p:sp>
      <p:sp>
        <p:nvSpPr>
          <p:cNvPr id="9" name="Rectangle 8">
            <a:extLst>
              <a:ext uri="{FF2B5EF4-FFF2-40B4-BE49-F238E27FC236}">
                <a16:creationId xmlns:a16="http://schemas.microsoft.com/office/drawing/2014/main" id="{136FD941-99D1-4F22-6883-56A95BBFFFC1}"/>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D5364"/>
              </a:solidFill>
              <a:effectLst/>
              <a:uLnTx/>
              <a:uFillTx/>
              <a:latin typeface="Calibri" panose="020F0502020204030204"/>
              <a:ea typeface="+mn-ea"/>
              <a:cs typeface="+mn-cs"/>
            </a:endParaRPr>
          </a:p>
        </p:txBody>
      </p:sp>
      <p:pic>
        <p:nvPicPr>
          <p:cNvPr id="10" name="Google Shape;191;p32">
            <a:extLst>
              <a:ext uri="{FF2B5EF4-FFF2-40B4-BE49-F238E27FC236}">
                <a16:creationId xmlns:a16="http://schemas.microsoft.com/office/drawing/2014/main" id="{47AFFA83-511A-ACA1-4E4F-3CF2BD6660BE}"/>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1" name="Picture 10" descr="A colorful circle with a black background&#10;&#10;Description automatically generated">
            <a:extLst>
              <a:ext uri="{FF2B5EF4-FFF2-40B4-BE49-F238E27FC236}">
                <a16:creationId xmlns:a16="http://schemas.microsoft.com/office/drawing/2014/main" id="{F061C2AB-2854-66D8-AFB0-AFD11D0EE0B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17137212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Questions slide">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05600411-1013-513C-7635-1BCDAD6442B0}"/>
              </a:ext>
            </a:extLst>
          </p:cNvPr>
          <p:cNvSpPr>
            <a:spLocks noGrp="1"/>
          </p:cNvSpPr>
          <p:nvPr>
            <p:ph type="title" hasCustomPrompt="1"/>
          </p:nvPr>
        </p:nvSpPr>
        <p:spPr>
          <a:xfrm>
            <a:off x="962025" y="2813681"/>
            <a:ext cx="4743450" cy="1325563"/>
          </a:xfrm>
        </p:spPr>
        <p:txBody>
          <a:bodyPr/>
          <a:lstStyle>
            <a:lvl1pPr>
              <a:defRPr/>
            </a:lvl1pPr>
          </a:lstStyle>
          <a:p>
            <a:r>
              <a:rPr lang="fr-FR" err="1"/>
              <a:t>Any</a:t>
            </a:r>
            <a:r>
              <a:rPr lang="fr-FR"/>
              <a:t> Questions?</a:t>
            </a:r>
          </a:p>
        </p:txBody>
      </p:sp>
      <p:pic>
        <p:nvPicPr>
          <p:cNvPr id="6" name="Picture 2">
            <a:extLst>
              <a:ext uri="{FF2B5EF4-FFF2-40B4-BE49-F238E27FC236}">
                <a16:creationId xmlns:a16="http://schemas.microsoft.com/office/drawing/2014/main" id="{F2775EEF-461A-F087-8770-E6EDE3C6832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096000" y="1481137"/>
            <a:ext cx="5524500" cy="38957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colorful circle with a black background&#10;&#10;Description automatically generated">
            <a:extLst>
              <a:ext uri="{FF2B5EF4-FFF2-40B4-BE49-F238E27FC236}">
                <a16:creationId xmlns:a16="http://schemas.microsoft.com/office/drawing/2014/main" id="{CF209B6C-1756-6642-721A-6521A8337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8" name="Google Shape;59;p22">
            <a:extLst>
              <a:ext uri="{FF2B5EF4-FFF2-40B4-BE49-F238E27FC236}">
                <a16:creationId xmlns:a16="http://schemas.microsoft.com/office/drawing/2014/main" id="{E24B860C-D036-C170-6400-6F50DB8EC355}"/>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1200" cap="none" spc="0" normalizeH="0" baseline="0" noProof="0">
              <a:ln>
                <a:noFill/>
              </a:ln>
              <a:solidFill>
                <a:srgbClr val="0D5364"/>
              </a:solidFill>
              <a:effectLst/>
              <a:uLnTx/>
              <a:uFillTx/>
              <a:latin typeface="Arial"/>
              <a:ea typeface="Arial"/>
              <a:cs typeface="Arial"/>
              <a:sym typeface="Arial"/>
            </a:endParaRPr>
          </a:p>
        </p:txBody>
      </p:sp>
      <p:pic>
        <p:nvPicPr>
          <p:cNvPr id="9" name="Google Shape;191;p32">
            <a:extLst>
              <a:ext uri="{FF2B5EF4-FFF2-40B4-BE49-F238E27FC236}">
                <a16:creationId xmlns:a16="http://schemas.microsoft.com/office/drawing/2014/main" id="{51BD0FC2-2580-3378-44BD-14754516BE6D}"/>
              </a:ext>
            </a:extLst>
          </p:cNvPr>
          <p:cNvPicPr preferRelativeResize="0"/>
          <p:nvPr userDrawn="1"/>
        </p:nvPicPr>
        <p:blipFill>
          <a:blip r:embed="rId4">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9492928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ilot City slide">
    <p:spTree>
      <p:nvGrpSpPr>
        <p:cNvPr id="1" name=""/>
        <p:cNvGrpSpPr/>
        <p:nvPr/>
      </p:nvGrpSpPr>
      <p:grpSpPr>
        <a:xfrm>
          <a:off x="0" y="0"/>
          <a:ext cx="0" cy="0"/>
          <a:chOff x="0" y="0"/>
          <a:chExt cx="0" cy="0"/>
        </a:xfrm>
      </p:grpSpPr>
      <p:pic>
        <p:nvPicPr>
          <p:cNvPr id="19" name="Picture 2">
            <a:extLst>
              <a:ext uri="{FF2B5EF4-FFF2-40B4-BE49-F238E27FC236}">
                <a16:creationId xmlns:a16="http://schemas.microsoft.com/office/drawing/2014/main" id="{DAA924CA-3624-30D4-6D2E-F599E48D9660}"/>
              </a:ext>
            </a:extLst>
          </p:cNvPr>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0119" t="9581" r="8930" b="1705"/>
          <a:stretch/>
        </p:blipFill>
        <p:spPr>
          <a:xfrm rot="5400000" flipV="1">
            <a:off x="2652011" y="-2652017"/>
            <a:ext cx="6887971" cy="12192006"/>
          </a:xfrm>
          <a:prstGeom prst="rect">
            <a:avLst/>
          </a:prstGeom>
        </p:spPr>
      </p:pic>
      <p:pic>
        <p:nvPicPr>
          <p:cNvPr id="8" name="Google Shape;52;p26">
            <a:extLst>
              <a:ext uri="{FF2B5EF4-FFF2-40B4-BE49-F238E27FC236}">
                <a16:creationId xmlns:a16="http://schemas.microsoft.com/office/drawing/2014/main" id="{73DF7A3D-B4DC-6F89-4E64-AFB30F4F4DDA}"/>
              </a:ext>
            </a:extLst>
          </p:cNvPr>
          <p:cNvPicPr preferRelativeResize="0"/>
          <p:nvPr userDrawn="1"/>
        </p:nvPicPr>
        <p:blipFill rotWithShape="1">
          <a:blip r:embed="rId4">
            <a:alphaModFix/>
          </a:blip>
          <a:srcRect/>
          <a:stretch/>
        </p:blipFill>
        <p:spPr>
          <a:xfrm>
            <a:off x="11353800" y="75975"/>
            <a:ext cx="738813" cy="738813"/>
          </a:xfrm>
          <a:prstGeom prst="rect">
            <a:avLst/>
          </a:prstGeom>
          <a:noFill/>
          <a:ln>
            <a:noFill/>
          </a:ln>
        </p:spPr>
      </p:pic>
      <p:pic>
        <p:nvPicPr>
          <p:cNvPr id="6" name="Picture 4">
            <a:extLst>
              <a:ext uri="{FF2B5EF4-FFF2-40B4-BE49-F238E27FC236}">
                <a16:creationId xmlns:a16="http://schemas.microsoft.com/office/drawing/2014/main" id="{9CCD46CF-ECE6-3F7C-B19D-2CD7746A1083}"/>
              </a:ext>
            </a:extLst>
          </p:cNvPr>
          <p:cNvPicPr>
            <a:picLocks noChangeAspect="1"/>
          </p:cNvPicPr>
          <p:nvPr userDrawn="1"/>
        </p:nvPicPr>
        <p:blipFill>
          <a:blip r:embed="rId5"/>
          <a:srcRect/>
          <a:stretch>
            <a:fillRect/>
          </a:stretch>
        </p:blipFill>
        <p:spPr>
          <a:xfrm>
            <a:off x="247006" y="418307"/>
            <a:ext cx="3969888" cy="866157"/>
          </a:xfrm>
          <a:prstGeom prst="rect">
            <a:avLst/>
          </a:prstGeom>
        </p:spPr>
      </p:pic>
      <p:pic>
        <p:nvPicPr>
          <p:cNvPr id="7" name="Image 3">
            <a:extLst>
              <a:ext uri="{FF2B5EF4-FFF2-40B4-BE49-F238E27FC236}">
                <a16:creationId xmlns:a16="http://schemas.microsoft.com/office/drawing/2014/main" id="{603A63AA-510E-04C5-D151-A4DD1E6D1D0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54424" y="1326688"/>
            <a:ext cx="4946732" cy="1981445"/>
          </a:xfrm>
          <a:prstGeom prst="rect">
            <a:avLst/>
          </a:prstGeom>
        </p:spPr>
      </p:pic>
      <p:pic>
        <p:nvPicPr>
          <p:cNvPr id="10" name="Picture 9">
            <a:extLst>
              <a:ext uri="{FF2B5EF4-FFF2-40B4-BE49-F238E27FC236}">
                <a16:creationId xmlns:a16="http://schemas.microsoft.com/office/drawing/2014/main" id="{A98B3282-9B19-5F43-6518-288559DD18EA}"/>
              </a:ext>
            </a:extLst>
          </p:cNvPr>
          <p:cNvPicPr>
            <a:picLocks noChangeAspect="1"/>
          </p:cNvPicPr>
          <p:nvPr userDrawn="1"/>
        </p:nvPicPr>
        <p:blipFill rotWithShape="1">
          <a:blip r:embed="rId7"/>
          <a:srcRect t="35523" r="23519"/>
          <a:stretch/>
        </p:blipFill>
        <p:spPr>
          <a:xfrm>
            <a:off x="5779362" y="0"/>
            <a:ext cx="6412637" cy="4381244"/>
          </a:xfrm>
          <a:prstGeom prst="rect">
            <a:avLst/>
          </a:prstGeom>
        </p:spPr>
      </p:pic>
      <p:pic>
        <p:nvPicPr>
          <p:cNvPr id="11" name="Image 8" descr="Une image contenant capture d’écran, Police, Bleu électrique, Bleu Majorelle&#10;&#10;Description générée automatiquement">
            <a:extLst>
              <a:ext uri="{FF2B5EF4-FFF2-40B4-BE49-F238E27FC236}">
                <a16:creationId xmlns:a16="http://schemas.microsoft.com/office/drawing/2014/main" id="{0B4242FB-9634-2EFC-53C8-7BAC183003C2}"/>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47005" y="6174488"/>
            <a:ext cx="2380785" cy="530410"/>
          </a:xfrm>
          <a:prstGeom prst="rect">
            <a:avLst/>
          </a:prstGeom>
        </p:spPr>
      </p:pic>
      <p:pic>
        <p:nvPicPr>
          <p:cNvPr id="12" name="Picture 18">
            <a:extLst>
              <a:ext uri="{FF2B5EF4-FFF2-40B4-BE49-F238E27FC236}">
                <a16:creationId xmlns:a16="http://schemas.microsoft.com/office/drawing/2014/main" id="{0FBEE204-5BB1-1DAF-C4C1-7EE04801997D}"/>
              </a:ext>
            </a:extLst>
          </p:cNvPr>
          <p:cNvPicPr>
            <a:picLocks noChangeAspect="1"/>
          </p:cNvPicPr>
          <p:nvPr userDrawn="1"/>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2996199" y="4388893"/>
            <a:ext cx="480746" cy="686780"/>
          </a:xfrm>
          <a:prstGeom prst="rect">
            <a:avLst/>
          </a:prstGeom>
        </p:spPr>
      </p:pic>
      <p:sp>
        <p:nvSpPr>
          <p:cNvPr id="15" name="TextBox 15">
            <a:extLst>
              <a:ext uri="{FF2B5EF4-FFF2-40B4-BE49-F238E27FC236}">
                <a16:creationId xmlns:a16="http://schemas.microsoft.com/office/drawing/2014/main" id="{43A38D9E-2A3A-9848-9B78-FC699EA066EA}"/>
              </a:ext>
            </a:extLst>
          </p:cNvPr>
          <p:cNvSpPr txBox="1"/>
          <p:nvPr userDrawn="1"/>
        </p:nvSpPr>
        <p:spPr>
          <a:xfrm>
            <a:off x="6343393" y="6312028"/>
            <a:ext cx="4779687" cy="256480"/>
          </a:xfrm>
          <a:prstGeom prst="rect">
            <a:avLst/>
          </a:prstGeom>
        </p:spPr>
        <p:txBody>
          <a:bodyPr lIns="0" tIns="0" rIns="0" bIns="0" rtlCol="0" anchor="t">
            <a:spAutoFit/>
          </a:bodyPr>
          <a:lstStyle/>
          <a:p>
            <a:pPr marL="0" marR="0" lvl="0" indent="0" algn="r" defTabSz="914400" rtl="0" eaLnBrk="1" fontAlgn="auto" latinLnBrk="0" hangingPunct="1">
              <a:lnSpc>
                <a:spcPts val="2033"/>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#EUmissions #HorizonEU #MissionCities </a:t>
            </a:r>
          </a:p>
        </p:txBody>
      </p:sp>
      <p:sp>
        <p:nvSpPr>
          <p:cNvPr id="16" name="Espace réservé pour une image  15">
            <a:extLst>
              <a:ext uri="{FF2B5EF4-FFF2-40B4-BE49-F238E27FC236}">
                <a16:creationId xmlns:a16="http://schemas.microsoft.com/office/drawing/2014/main" id="{E9C823CA-458C-4EAC-0F9D-01B786FA6ABE}"/>
              </a:ext>
            </a:extLst>
          </p:cNvPr>
          <p:cNvSpPr>
            <a:spLocks noGrp="1"/>
          </p:cNvSpPr>
          <p:nvPr>
            <p:ph type="pic" sz="quarter" idx="10"/>
          </p:nvPr>
        </p:nvSpPr>
        <p:spPr>
          <a:xfrm>
            <a:off x="6169980" y="94659"/>
            <a:ext cx="6022020" cy="4049273"/>
          </a:xfrm>
          <a:custGeom>
            <a:avLst/>
            <a:gdLst>
              <a:gd name="connsiteX0" fmla="*/ 3416217 w 4910218"/>
              <a:gd name="connsiteY0" fmla="*/ 122 h 3301685"/>
              <a:gd name="connsiteX1" fmla="*/ 4171817 w 4910218"/>
              <a:gd name="connsiteY1" fmla="*/ 447557 h 3301685"/>
              <a:gd name="connsiteX2" fmla="*/ 4797453 w 4910218"/>
              <a:gd name="connsiteY2" fmla="*/ 1099060 h 3301685"/>
              <a:gd name="connsiteX3" fmla="*/ 4901316 w 4910218"/>
              <a:gd name="connsiteY3" fmla="*/ 1151296 h 3301685"/>
              <a:gd name="connsiteX4" fmla="*/ 4910218 w 4910218"/>
              <a:gd name="connsiteY4" fmla="*/ 1154797 h 3301685"/>
              <a:gd name="connsiteX5" fmla="*/ 4910218 w 4910218"/>
              <a:gd name="connsiteY5" fmla="*/ 3069171 h 3301685"/>
              <a:gd name="connsiteX6" fmla="*/ 4852990 w 4910218"/>
              <a:gd name="connsiteY6" fmla="*/ 3076994 h 3301685"/>
              <a:gd name="connsiteX7" fmla="*/ 4578330 w 4910218"/>
              <a:gd name="connsiteY7" fmla="*/ 3080773 h 3301685"/>
              <a:gd name="connsiteX8" fmla="*/ 3845397 w 4910218"/>
              <a:gd name="connsiteY8" fmla="*/ 3058099 h 3301685"/>
              <a:gd name="connsiteX9" fmla="*/ 2787558 w 4910218"/>
              <a:gd name="connsiteY9" fmla="*/ 3295421 h 3301685"/>
              <a:gd name="connsiteX10" fmla="*/ 1564998 w 4910218"/>
              <a:gd name="connsiteY10" fmla="*/ 2808684 h 3301685"/>
              <a:gd name="connsiteX11" fmla="*/ 794286 w 4910218"/>
              <a:gd name="connsiteY11" fmla="*/ 2736127 h 3301685"/>
              <a:gd name="connsiteX12" fmla="*/ 31130 w 4910218"/>
              <a:gd name="connsiteY12" fmla="*/ 1992418 h 3301685"/>
              <a:gd name="connsiteX13" fmla="*/ 336393 w 4910218"/>
              <a:gd name="connsiteY13" fmla="*/ 972084 h 3301685"/>
              <a:gd name="connsiteX14" fmla="*/ 1871771 w 4910218"/>
              <a:gd name="connsiteY14" fmla="*/ 524649 h 3301685"/>
              <a:gd name="connsiteX15" fmla="*/ 2826849 w 4910218"/>
              <a:gd name="connsiteY15" fmla="*/ 211747 h 3301685"/>
              <a:gd name="connsiteX16" fmla="*/ 3416217 w 4910218"/>
              <a:gd name="connsiteY16" fmla="*/ 122 h 3301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0218" h="3301685">
                <a:moveTo>
                  <a:pt x="3416217" y="122"/>
                </a:moveTo>
                <a:cubicBezTo>
                  <a:pt x="3719969" y="-5924"/>
                  <a:pt x="3978383" y="214770"/>
                  <a:pt x="4171817" y="447557"/>
                </a:cubicBezTo>
                <a:cubicBezTo>
                  <a:pt x="4365251" y="680345"/>
                  <a:pt x="4534505" y="947899"/>
                  <a:pt x="4797453" y="1099060"/>
                </a:cubicBezTo>
                <a:cubicBezTo>
                  <a:pt x="4831006" y="1118404"/>
                  <a:pt x="4865735" y="1135632"/>
                  <a:pt x="4901316" y="1151296"/>
                </a:cubicBezTo>
                <a:lnTo>
                  <a:pt x="4910218" y="1154797"/>
                </a:lnTo>
                <a:lnTo>
                  <a:pt x="4910218" y="3069171"/>
                </a:lnTo>
                <a:lnTo>
                  <a:pt x="4852990" y="3076994"/>
                </a:lnTo>
                <a:cubicBezTo>
                  <a:pt x="4761185" y="3085686"/>
                  <a:pt x="4669002" y="3086819"/>
                  <a:pt x="4578330" y="3080773"/>
                </a:cubicBezTo>
                <a:cubicBezTo>
                  <a:pt x="4336538" y="3064145"/>
                  <a:pt x="4084167" y="2982518"/>
                  <a:pt x="3845397" y="3058099"/>
                </a:cubicBezTo>
                <a:cubicBezTo>
                  <a:pt x="3497822" y="3168446"/>
                  <a:pt x="3150247" y="3336234"/>
                  <a:pt x="2787558" y="3295421"/>
                </a:cubicBezTo>
                <a:cubicBezTo>
                  <a:pt x="2349311" y="3245537"/>
                  <a:pt x="1995690" y="2899380"/>
                  <a:pt x="1564998" y="2808684"/>
                </a:cubicBezTo>
                <a:cubicBezTo>
                  <a:pt x="1312628" y="2755778"/>
                  <a:pt x="1046656" y="2795079"/>
                  <a:pt x="794286" y="2736127"/>
                </a:cubicBezTo>
                <a:cubicBezTo>
                  <a:pt x="430087" y="2652990"/>
                  <a:pt x="124824" y="2355202"/>
                  <a:pt x="31130" y="1992418"/>
                </a:cubicBezTo>
                <a:cubicBezTo>
                  <a:pt x="-62565" y="1631144"/>
                  <a:pt x="59843" y="1221499"/>
                  <a:pt x="336393" y="972084"/>
                </a:cubicBezTo>
                <a:cubicBezTo>
                  <a:pt x="738371" y="609300"/>
                  <a:pt x="1338318" y="618368"/>
                  <a:pt x="1871771" y="524649"/>
                </a:cubicBezTo>
                <a:cubicBezTo>
                  <a:pt x="2202724" y="467208"/>
                  <a:pt x="2526121" y="359884"/>
                  <a:pt x="2826849" y="211747"/>
                </a:cubicBezTo>
                <a:cubicBezTo>
                  <a:pt x="3015750" y="118028"/>
                  <a:pt x="3206161" y="4657"/>
                  <a:pt x="3416217" y="122"/>
                </a:cubicBezTo>
                <a:close/>
              </a:path>
            </a:pathLst>
          </a:custGeom>
          <a:effectLst>
            <a:outerShdw blurRad="50800" dist="38100" dir="2700000" algn="tl" rotWithShape="0">
              <a:prstClr val="black">
                <a:alpha val="40000"/>
              </a:prstClr>
            </a:outerShdw>
          </a:effectLst>
        </p:spPr>
        <p:txBody>
          <a:bodyPr wrap="square">
            <a:noAutofit/>
          </a:bodyPr>
          <a:lstStyle>
            <a:lvl1pPr>
              <a:defRPr sz="1000">
                <a:latin typeface="Arial" panose="020B0604020202020204" pitchFamily="34" charset="0"/>
                <a:cs typeface="Arial" panose="020B0604020202020204" pitchFamily="34" charset="0"/>
              </a:defRPr>
            </a:lvl1pPr>
          </a:lstStyle>
          <a:p>
            <a:endParaRPr lang="fr-FR"/>
          </a:p>
        </p:txBody>
      </p:sp>
      <p:sp>
        <p:nvSpPr>
          <p:cNvPr id="17" name="Title 1">
            <a:extLst>
              <a:ext uri="{FF2B5EF4-FFF2-40B4-BE49-F238E27FC236}">
                <a16:creationId xmlns:a16="http://schemas.microsoft.com/office/drawing/2014/main" id="{57E7ED11-7A73-F7FA-585A-14EACC3468AE}"/>
              </a:ext>
            </a:extLst>
          </p:cNvPr>
          <p:cNvSpPr>
            <a:spLocks noGrp="1"/>
          </p:cNvSpPr>
          <p:nvPr>
            <p:ph type="ctrTitle" hasCustomPrompt="1"/>
          </p:nvPr>
        </p:nvSpPr>
        <p:spPr>
          <a:xfrm>
            <a:off x="3806308" y="4554486"/>
            <a:ext cx="7317412" cy="475045"/>
          </a:xfrm>
        </p:spPr>
        <p:txBody>
          <a:bodyPr>
            <a:noAutofit/>
          </a:bodyPr>
          <a:lstStyle>
            <a:lvl1pPr algn="l">
              <a:defRPr sz="4000" b="1">
                <a:solidFill>
                  <a:schemeClr val="bg1"/>
                </a:solidFill>
                <a:latin typeface="Arial" panose="020B0604020202020204" pitchFamily="34" charset="0"/>
                <a:cs typeface="Arial" panose="020B0604020202020204" pitchFamily="34" charset="0"/>
              </a:defRPr>
            </a:lvl1pPr>
          </a:lstStyle>
          <a:p>
            <a:r>
              <a:rPr lang="en-US"/>
              <a:t>Click to add Pilot City Name</a:t>
            </a:r>
          </a:p>
        </p:txBody>
      </p:sp>
      <p:sp>
        <p:nvSpPr>
          <p:cNvPr id="18" name="Espace réservé du texte 4">
            <a:extLst>
              <a:ext uri="{FF2B5EF4-FFF2-40B4-BE49-F238E27FC236}">
                <a16:creationId xmlns:a16="http://schemas.microsoft.com/office/drawing/2014/main" id="{036FE793-7CC8-62D6-E92D-D0FB96D6430A}"/>
              </a:ext>
            </a:extLst>
          </p:cNvPr>
          <p:cNvSpPr>
            <a:spLocks noGrp="1"/>
          </p:cNvSpPr>
          <p:nvPr>
            <p:ph type="body" sz="quarter" idx="11" hasCustomPrompt="1"/>
          </p:nvPr>
        </p:nvSpPr>
        <p:spPr>
          <a:xfrm>
            <a:off x="3805668" y="5340806"/>
            <a:ext cx="7317412" cy="430213"/>
          </a:xfrm>
          <a:noFill/>
        </p:spPr>
        <p:txBody>
          <a:bodyPr>
            <a:noAutofit/>
          </a:bodyPr>
          <a:lstStyle>
            <a:lvl1pPr marL="0" indent="0">
              <a:buNone/>
              <a:defRPr sz="2400" b="1">
                <a:solidFill>
                  <a:schemeClr val="bg1"/>
                </a:solidFill>
                <a:latin typeface="Arial" panose="020B0604020202020204" pitchFamily="34" charset="0"/>
                <a:cs typeface="Arial" panose="020B0604020202020204" pitchFamily="34" charset="0"/>
              </a:defRPr>
            </a:lvl1pPr>
            <a:lvl2pPr>
              <a:defRPr sz="1800">
                <a:solidFill>
                  <a:schemeClr val="bg1"/>
                </a:solidFill>
                <a:latin typeface="Arial" panose="020B0604020202020204" pitchFamily="34" charset="0"/>
                <a:cs typeface="Arial" panose="020B0604020202020204" pitchFamily="34" charset="0"/>
              </a:defRPr>
            </a:lvl2pPr>
            <a:lvl3pPr>
              <a:defRPr sz="1800">
                <a:solidFill>
                  <a:schemeClr val="bg1"/>
                </a:solidFill>
                <a:latin typeface="Arial" panose="020B0604020202020204" pitchFamily="34" charset="0"/>
                <a:cs typeface="Arial" panose="020B0604020202020204" pitchFamily="34" charset="0"/>
              </a:defRPr>
            </a:lvl3pPr>
            <a:lvl4pPr>
              <a:defRPr sz="1800">
                <a:solidFill>
                  <a:schemeClr val="bg1"/>
                </a:solidFill>
                <a:latin typeface="Arial" panose="020B0604020202020204" pitchFamily="34" charset="0"/>
                <a:cs typeface="Arial" panose="020B0604020202020204" pitchFamily="34" charset="0"/>
              </a:defRPr>
            </a:lvl4pPr>
            <a:lvl5pPr>
              <a:defRPr sz="1800">
                <a:solidFill>
                  <a:schemeClr val="bg1"/>
                </a:solidFill>
                <a:latin typeface="Arial" panose="020B0604020202020204" pitchFamily="34" charset="0"/>
                <a:cs typeface="Arial" panose="020B0604020202020204" pitchFamily="34" charset="0"/>
              </a:defRPr>
            </a:lvl5pPr>
          </a:lstStyle>
          <a:p>
            <a:pPr lvl="0"/>
            <a:r>
              <a:rPr lang="fr-FR"/>
              <a:t>Click to </a:t>
            </a:r>
            <a:r>
              <a:rPr lang="fr-FR" err="1"/>
              <a:t>add</a:t>
            </a:r>
            <a:r>
              <a:rPr lang="fr-FR"/>
              <a:t> Pilot City Project </a:t>
            </a:r>
            <a:r>
              <a:rPr lang="fr-FR" err="1"/>
              <a:t>Title</a:t>
            </a:r>
            <a:endParaRPr lang="fr-FR"/>
          </a:p>
        </p:txBody>
      </p:sp>
      <p:sp>
        <p:nvSpPr>
          <p:cNvPr id="21" name="Rectangle 20">
            <a:extLst>
              <a:ext uri="{FF2B5EF4-FFF2-40B4-BE49-F238E27FC236}">
                <a16:creationId xmlns:a16="http://schemas.microsoft.com/office/drawing/2014/main" id="{5588F970-9131-6770-ED60-211946CECA39}"/>
              </a:ext>
            </a:extLst>
          </p:cNvPr>
          <p:cNvSpPr/>
          <p:nvPr userDrawn="1"/>
        </p:nvSpPr>
        <p:spPr>
          <a:xfrm>
            <a:off x="2009776" y="3479161"/>
            <a:ext cx="5444356" cy="496216"/>
          </a:xfrm>
          <a:prstGeom prst="rect">
            <a:avLst/>
          </a:prstGeom>
          <a:solidFill>
            <a:srgbClr val="B0D10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4">
            <a:extLst>
              <a:ext uri="{FF2B5EF4-FFF2-40B4-BE49-F238E27FC236}">
                <a16:creationId xmlns:a16="http://schemas.microsoft.com/office/drawing/2014/main" id="{B679F2C4-0D6A-E487-D01C-B163F01B4A22}"/>
              </a:ext>
            </a:extLst>
          </p:cNvPr>
          <p:cNvSpPr txBox="1"/>
          <p:nvPr userDrawn="1"/>
        </p:nvSpPr>
        <p:spPr>
          <a:xfrm>
            <a:off x="2205331" y="3517261"/>
            <a:ext cx="5358631" cy="410369"/>
          </a:xfrm>
          <a:prstGeom prst="rect">
            <a:avLst/>
          </a:prstGeom>
        </p:spPr>
        <p:txBody>
          <a:bodyPr lIns="0" tIns="0" rIns="0" bIns="0" rtlCol="0" anchor="t">
            <a:spAutoFit/>
          </a:bodyPr>
          <a:lstStyle/>
          <a:p>
            <a:pPr marL="0" marR="0" lvl="0" indent="0" algn="l" defTabSz="914400" rtl="0" eaLnBrk="1" fontAlgn="auto" latinLnBrk="0" hangingPunct="1">
              <a:lnSpc>
                <a:spcPts val="3172"/>
              </a:lnSpc>
              <a:spcBef>
                <a:spcPts val="0"/>
              </a:spcBef>
              <a:spcAft>
                <a:spcPts val="0"/>
              </a:spcAft>
              <a:buClrTx/>
              <a:buSzTx/>
              <a:buFontTx/>
              <a:buNone/>
              <a:tabLst/>
              <a:defRPr/>
            </a:pPr>
            <a:r>
              <a:rPr kumimoji="0" lang="en-US" sz="2700" b="1" i="0" u="none" strike="noStrike" kern="1200" cap="none" spc="124" normalizeH="0" baseline="0" noProof="0">
                <a:ln>
                  <a:noFill/>
                </a:ln>
                <a:solidFill>
                  <a:srgbClr val="FFFFFF"/>
                </a:solidFill>
                <a:effectLst/>
                <a:uLnTx/>
                <a:uFillTx/>
                <a:latin typeface="Arial" panose="020B0604020202020204" pitchFamily="34" charset="0"/>
                <a:ea typeface="+mn-ea"/>
                <a:cs typeface="Arial" panose="020B0604020202020204" pitchFamily="34" charset="0"/>
              </a:rPr>
              <a:t>NETZEROCITIES PILOT CITY</a:t>
            </a:r>
          </a:p>
        </p:txBody>
      </p:sp>
    </p:spTree>
    <p:extLst>
      <p:ext uri="{BB962C8B-B14F-4D97-AF65-F5344CB8AC3E}">
        <p14:creationId xmlns:p14="http://schemas.microsoft.com/office/powerpoint/2010/main" val="39337417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artners slide">
    <p:spTree>
      <p:nvGrpSpPr>
        <p:cNvPr id="1" name=""/>
        <p:cNvGrpSpPr/>
        <p:nvPr/>
      </p:nvGrpSpPr>
      <p:grpSpPr>
        <a:xfrm>
          <a:off x="0" y="0"/>
          <a:ext cx="0" cy="0"/>
          <a:chOff x="0" y="0"/>
          <a:chExt cx="0" cy="0"/>
        </a:xfrm>
      </p:grpSpPr>
      <p:pic>
        <p:nvPicPr>
          <p:cNvPr id="63" name="Image 7" descr="Une image contenant carte&#10;&#10;Description générée automatiquement">
            <a:extLst>
              <a:ext uri="{FF2B5EF4-FFF2-40B4-BE49-F238E27FC236}">
                <a16:creationId xmlns:a16="http://schemas.microsoft.com/office/drawing/2014/main" id="{D055B611-505D-A7BA-FEDC-6ED6E4D336A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t="11097" r="1255"/>
          <a:stretch/>
        </p:blipFill>
        <p:spPr>
          <a:xfrm>
            <a:off x="1115158" y="-9507"/>
            <a:ext cx="11076842" cy="6846121"/>
          </a:xfrm>
          <a:prstGeom prst="rect">
            <a:avLst/>
          </a:prstGeom>
          <a:solidFill>
            <a:schemeClr val="bg1"/>
          </a:solidFill>
        </p:spPr>
      </p:pic>
      <p:pic>
        <p:nvPicPr>
          <p:cNvPr id="7" name="Picture 6" descr="A colorful circle with a black background&#10;&#10;Description automatically generated">
            <a:extLst>
              <a:ext uri="{FF2B5EF4-FFF2-40B4-BE49-F238E27FC236}">
                <a16:creationId xmlns:a16="http://schemas.microsoft.com/office/drawing/2014/main" id="{CF209B6C-1756-6642-721A-6521A8337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2" name="Oval 1">
            <a:extLst>
              <a:ext uri="{FF2B5EF4-FFF2-40B4-BE49-F238E27FC236}">
                <a16:creationId xmlns:a16="http://schemas.microsoft.com/office/drawing/2014/main" id="{B4313666-3212-33D0-2F85-215CD8D39B19}"/>
              </a:ext>
            </a:extLst>
          </p:cNvPr>
          <p:cNvSpPr/>
          <p:nvPr userDrawn="1"/>
        </p:nvSpPr>
        <p:spPr>
          <a:xfrm>
            <a:off x="2314632" y="30335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0000"/>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527727D9-F3AE-096C-91A0-C30C0BBDD429}"/>
              </a:ext>
            </a:extLst>
          </p:cNvPr>
          <p:cNvSpPr/>
          <p:nvPr userDrawn="1"/>
        </p:nvSpPr>
        <p:spPr>
          <a:xfrm>
            <a:off x="3908833" y="30967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2EF4547B-3F26-09BE-F806-A7BA6237B284}"/>
              </a:ext>
            </a:extLst>
          </p:cNvPr>
          <p:cNvSpPr/>
          <p:nvPr userDrawn="1"/>
        </p:nvSpPr>
        <p:spPr>
          <a:xfrm>
            <a:off x="7014301" y="30482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C518EF24-FF59-CC7C-A8F9-6E4C43630933}"/>
              </a:ext>
            </a:extLst>
          </p:cNvPr>
          <p:cNvSpPr/>
          <p:nvPr userDrawn="1"/>
        </p:nvSpPr>
        <p:spPr>
          <a:xfrm>
            <a:off x="5470981" y="30067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27A7ACB3-C56C-CC9D-B0A7-00C7F96CEEF3}"/>
              </a:ext>
            </a:extLst>
          </p:cNvPr>
          <p:cNvSpPr/>
          <p:nvPr userDrawn="1"/>
        </p:nvSpPr>
        <p:spPr>
          <a:xfrm>
            <a:off x="8522261" y="30335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DF7AB9F2-8B8C-79B3-036F-5CB7F1701F0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431662" y="647176"/>
            <a:ext cx="905325" cy="451737"/>
          </a:xfrm>
          <a:prstGeom prst="rect">
            <a:avLst/>
          </a:prstGeom>
        </p:spPr>
      </p:pic>
      <p:sp>
        <p:nvSpPr>
          <p:cNvPr id="16" name="Oval 15">
            <a:extLst>
              <a:ext uri="{FF2B5EF4-FFF2-40B4-BE49-F238E27FC236}">
                <a16:creationId xmlns:a16="http://schemas.microsoft.com/office/drawing/2014/main" id="{D63F69CE-1163-845E-C8DF-62A7F7132103}"/>
              </a:ext>
            </a:extLst>
          </p:cNvPr>
          <p:cNvSpPr/>
          <p:nvPr userDrawn="1"/>
        </p:nvSpPr>
        <p:spPr>
          <a:xfrm>
            <a:off x="1651992"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C3F42E18-F040-6681-B5AA-875C4F8DCBE9}"/>
              </a:ext>
            </a:extLst>
          </p:cNvPr>
          <p:cNvSpPr/>
          <p:nvPr userDrawn="1"/>
        </p:nvSpPr>
        <p:spPr>
          <a:xfrm>
            <a:off x="3205063"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8" name="Picture 17" descr="Logo, icon&#10;&#10;Description automatically generated">
            <a:extLst>
              <a:ext uri="{FF2B5EF4-FFF2-40B4-BE49-F238E27FC236}">
                <a16:creationId xmlns:a16="http://schemas.microsoft.com/office/drawing/2014/main" id="{E3A18971-82D6-9BF6-856E-1D7715AB3B4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104998" y="505839"/>
            <a:ext cx="747055" cy="747055"/>
          </a:xfrm>
          <a:prstGeom prst="rect">
            <a:avLst/>
          </a:prstGeom>
        </p:spPr>
      </p:pic>
      <p:sp>
        <p:nvSpPr>
          <p:cNvPr id="19" name="Oval 18">
            <a:extLst>
              <a:ext uri="{FF2B5EF4-FFF2-40B4-BE49-F238E27FC236}">
                <a16:creationId xmlns:a16="http://schemas.microsoft.com/office/drawing/2014/main" id="{5BC794CA-4CA4-D6A6-0D1A-DE7FC7D79DC3}"/>
              </a:ext>
            </a:extLst>
          </p:cNvPr>
          <p:cNvSpPr/>
          <p:nvPr userDrawn="1"/>
        </p:nvSpPr>
        <p:spPr>
          <a:xfrm>
            <a:off x="4757520"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E64AAC94-F81E-2D7A-C89E-609095944825}"/>
              </a:ext>
            </a:extLst>
          </p:cNvPr>
          <p:cNvSpPr/>
          <p:nvPr userDrawn="1"/>
        </p:nvSpPr>
        <p:spPr>
          <a:xfrm>
            <a:off x="6350577" y="158725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63B2F79E-D34C-CDFB-0AC3-14BEA5448C22}"/>
              </a:ext>
            </a:extLst>
          </p:cNvPr>
          <p:cNvSpPr/>
          <p:nvPr userDrawn="1"/>
        </p:nvSpPr>
        <p:spPr>
          <a:xfrm>
            <a:off x="7875853"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9A645741-06DA-EDEB-6C0D-D94489F3DF70}"/>
              </a:ext>
            </a:extLst>
          </p:cNvPr>
          <p:cNvSpPr/>
          <p:nvPr userDrawn="1"/>
        </p:nvSpPr>
        <p:spPr>
          <a:xfrm>
            <a:off x="9401130"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7AC39EFF-7AC2-7C5C-310E-25D84F177B21}"/>
              </a:ext>
            </a:extLst>
          </p:cNvPr>
          <p:cNvSpPr/>
          <p:nvPr userDrawn="1"/>
        </p:nvSpPr>
        <p:spPr>
          <a:xfrm>
            <a:off x="2314632" y="283998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DEDBD209-61ED-051E-425B-F5842D572D6C}"/>
              </a:ext>
            </a:extLst>
          </p:cNvPr>
          <p:cNvSpPr/>
          <p:nvPr userDrawn="1"/>
        </p:nvSpPr>
        <p:spPr>
          <a:xfrm>
            <a:off x="3908833" y="284386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551EFADE-C9E7-73F8-7567-04C31938033D}"/>
              </a:ext>
            </a:extLst>
          </p:cNvPr>
          <p:cNvSpPr/>
          <p:nvPr userDrawn="1"/>
        </p:nvSpPr>
        <p:spPr>
          <a:xfrm>
            <a:off x="5461567" y="283998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6852CBC2-DAB7-1932-B160-B85A4E03564E}"/>
              </a:ext>
            </a:extLst>
          </p:cNvPr>
          <p:cNvSpPr/>
          <p:nvPr userDrawn="1"/>
        </p:nvSpPr>
        <p:spPr>
          <a:xfrm>
            <a:off x="7014301" y="283675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5216F09A-7600-8147-6F65-3C017EB3CAF7}"/>
              </a:ext>
            </a:extLst>
          </p:cNvPr>
          <p:cNvSpPr/>
          <p:nvPr userDrawn="1"/>
        </p:nvSpPr>
        <p:spPr>
          <a:xfrm>
            <a:off x="8522261" y="284880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728D8AF8-B925-4B0E-1B27-A86769D1BD2F}"/>
              </a:ext>
            </a:extLst>
          </p:cNvPr>
          <p:cNvSpPr/>
          <p:nvPr userDrawn="1"/>
        </p:nvSpPr>
        <p:spPr>
          <a:xfrm>
            <a:off x="1651992"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43316B4B-E2CB-6B28-AEA4-BF401023A14D}"/>
              </a:ext>
            </a:extLst>
          </p:cNvPr>
          <p:cNvSpPr/>
          <p:nvPr userDrawn="1"/>
        </p:nvSpPr>
        <p:spPr>
          <a:xfrm>
            <a:off x="3205063"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47583D74-0E1A-8FCC-AB5E-D3BE22ADD1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819015" y="4391794"/>
            <a:ext cx="805338" cy="594305"/>
          </a:xfrm>
          <a:prstGeom prst="rect">
            <a:avLst/>
          </a:prstGeom>
        </p:spPr>
      </p:pic>
      <p:sp>
        <p:nvSpPr>
          <p:cNvPr id="31" name="Oval 30">
            <a:extLst>
              <a:ext uri="{FF2B5EF4-FFF2-40B4-BE49-F238E27FC236}">
                <a16:creationId xmlns:a16="http://schemas.microsoft.com/office/drawing/2014/main" id="{1AC4586A-F54C-CBEF-001F-E1712BF645DC}"/>
              </a:ext>
            </a:extLst>
          </p:cNvPr>
          <p:cNvSpPr/>
          <p:nvPr userDrawn="1"/>
        </p:nvSpPr>
        <p:spPr>
          <a:xfrm>
            <a:off x="4757520"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B562AB67-25BB-AA49-F4E1-542E85BE483A}"/>
              </a:ext>
            </a:extLst>
          </p:cNvPr>
          <p:cNvSpPr/>
          <p:nvPr userDrawn="1"/>
        </p:nvSpPr>
        <p:spPr>
          <a:xfrm>
            <a:off x="7880209"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4">
            <a:extLst>
              <a:ext uri="{FF2B5EF4-FFF2-40B4-BE49-F238E27FC236}">
                <a16:creationId xmlns:a16="http://schemas.microsoft.com/office/drawing/2014/main" id="{AD30A37E-7D64-830B-BF6F-A660DC54B539}"/>
              </a:ext>
            </a:extLst>
          </p:cNvPr>
          <p:cNvPicPr>
            <a:picLocks noChangeAspect="1"/>
          </p:cNvPicPr>
          <p:nvPr userDrawn="1"/>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8169966" y="4246310"/>
            <a:ext cx="559871" cy="885272"/>
          </a:xfrm>
          <a:prstGeom prst="rect">
            <a:avLst/>
          </a:prstGeom>
        </p:spPr>
      </p:pic>
      <p:sp>
        <p:nvSpPr>
          <p:cNvPr id="34" name="Oval 33">
            <a:extLst>
              <a:ext uri="{FF2B5EF4-FFF2-40B4-BE49-F238E27FC236}">
                <a16:creationId xmlns:a16="http://schemas.microsoft.com/office/drawing/2014/main" id="{02983982-AE67-78D9-9067-398124C9F2CC}"/>
              </a:ext>
            </a:extLst>
          </p:cNvPr>
          <p:cNvSpPr/>
          <p:nvPr userDrawn="1"/>
        </p:nvSpPr>
        <p:spPr>
          <a:xfrm>
            <a:off x="9401130" y="411931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5" name="Picture 34" descr="A blue and white logo&#10;&#10;Description automatically generated with low confidence">
            <a:extLst>
              <a:ext uri="{FF2B5EF4-FFF2-40B4-BE49-F238E27FC236}">
                <a16:creationId xmlns:a16="http://schemas.microsoft.com/office/drawing/2014/main" id="{7233F039-1286-685E-4ACA-80E5CC53E57F}"/>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9472577" y="4587434"/>
            <a:ext cx="996490" cy="203141"/>
          </a:xfrm>
          <a:prstGeom prst="rect">
            <a:avLst/>
          </a:prstGeom>
        </p:spPr>
      </p:pic>
      <p:sp>
        <p:nvSpPr>
          <p:cNvPr id="36" name="Oval 35">
            <a:extLst>
              <a:ext uri="{FF2B5EF4-FFF2-40B4-BE49-F238E27FC236}">
                <a16:creationId xmlns:a16="http://schemas.microsoft.com/office/drawing/2014/main" id="{337506B3-7F6C-62BF-A995-F3C559DEB0B3}"/>
              </a:ext>
            </a:extLst>
          </p:cNvPr>
          <p:cNvSpPr/>
          <p:nvPr userDrawn="1"/>
        </p:nvSpPr>
        <p:spPr>
          <a:xfrm>
            <a:off x="2314632"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FCBE221B-6C71-0643-03EB-252A0BDC2C8B}"/>
              </a:ext>
            </a:extLst>
          </p:cNvPr>
          <p:cNvSpPr/>
          <p:nvPr userDrawn="1"/>
        </p:nvSpPr>
        <p:spPr>
          <a:xfrm>
            <a:off x="3908833"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7A269847-1962-FF8E-7CF0-F2F53B6BB350}"/>
              </a:ext>
            </a:extLst>
          </p:cNvPr>
          <p:cNvSpPr/>
          <p:nvPr userDrawn="1"/>
        </p:nvSpPr>
        <p:spPr>
          <a:xfrm>
            <a:off x="5461567"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DB691EC6-4A60-EE8D-4597-B70BE3849A3D}"/>
              </a:ext>
            </a:extLst>
          </p:cNvPr>
          <p:cNvSpPr/>
          <p:nvPr userDrawn="1"/>
        </p:nvSpPr>
        <p:spPr>
          <a:xfrm>
            <a:off x="7024577"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57A605C4-D99D-6DC8-3846-B8863CBDA835}"/>
              </a:ext>
            </a:extLst>
          </p:cNvPr>
          <p:cNvSpPr/>
          <p:nvPr userDrawn="1"/>
        </p:nvSpPr>
        <p:spPr>
          <a:xfrm>
            <a:off x="8522261"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1" name="Picture 40" descr="A picture containing text, sign, outdoor&#10;&#10;Description automatically generated">
            <a:extLst>
              <a:ext uri="{FF2B5EF4-FFF2-40B4-BE49-F238E27FC236}">
                <a16:creationId xmlns:a16="http://schemas.microsoft.com/office/drawing/2014/main" id="{9F23964D-AF86-4CD9-17D5-86C8F5FB44B0}"/>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2424536" y="3293931"/>
            <a:ext cx="919577" cy="231487"/>
          </a:xfrm>
          <a:prstGeom prst="rect">
            <a:avLst/>
          </a:prstGeom>
        </p:spPr>
      </p:pic>
      <p:pic>
        <p:nvPicPr>
          <p:cNvPr id="42" name="Image 70">
            <a:extLst>
              <a:ext uri="{FF2B5EF4-FFF2-40B4-BE49-F238E27FC236}">
                <a16:creationId xmlns:a16="http://schemas.microsoft.com/office/drawing/2014/main" id="{5432702B-5C90-F75A-DB15-A8DBFE1EAC45}"/>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3961766" y="2940048"/>
            <a:ext cx="1033518" cy="947012"/>
          </a:xfrm>
          <a:prstGeom prst="rect">
            <a:avLst/>
          </a:prstGeom>
          <a:noFill/>
        </p:spPr>
      </p:pic>
      <p:pic>
        <p:nvPicPr>
          <p:cNvPr id="43" name="Image 3">
            <a:extLst>
              <a:ext uri="{FF2B5EF4-FFF2-40B4-BE49-F238E27FC236}">
                <a16:creationId xmlns:a16="http://schemas.microsoft.com/office/drawing/2014/main" id="{AD7AE466-1C21-32DC-49EC-9F52D47CDEB7}"/>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7106876" y="616872"/>
            <a:ext cx="954235" cy="515287"/>
          </a:xfrm>
          <a:prstGeom prst="rect">
            <a:avLst/>
          </a:prstGeom>
        </p:spPr>
      </p:pic>
      <p:pic>
        <p:nvPicPr>
          <p:cNvPr id="44" name="Image 6">
            <a:extLst>
              <a:ext uri="{FF2B5EF4-FFF2-40B4-BE49-F238E27FC236}">
                <a16:creationId xmlns:a16="http://schemas.microsoft.com/office/drawing/2014/main" id="{F55B94D2-5618-F513-D539-D0774CDD474F}"/>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7947179" y="1656392"/>
            <a:ext cx="996733" cy="996733"/>
          </a:xfrm>
          <a:prstGeom prst="rect">
            <a:avLst/>
          </a:prstGeom>
        </p:spPr>
      </p:pic>
      <p:pic>
        <p:nvPicPr>
          <p:cNvPr id="45" name="Image 10">
            <a:extLst>
              <a:ext uri="{FF2B5EF4-FFF2-40B4-BE49-F238E27FC236}">
                <a16:creationId xmlns:a16="http://schemas.microsoft.com/office/drawing/2014/main" id="{4B081292-BA3A-27DA-167D-93E73070A1EF}"/>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p:blipFill>
        <p:spPr>
          <a:xfrm>
            <a:off x="5478934" y="582004"/>
            <a:ext cx="1123479" cy="576719"/>
          </a:xfrm>
          <a:prstGeom prst="rect">
            <a:avLst/>
          </a:prstGeom>
        </p:spPr>
      </p:pic>
      <p:pic>
        <p:nvPicPr>
          <p:cNvPr id="46" name="Image 14">
            <a:extLst>
              <a:ext uri="{FF2B5EF4-FFF2-40B4-BE49-F238E27FC236}">
                <a16:creationId xmlns:a16="http://schemas.microsoft.com/office/drawing/2014/main" id="{FC7151B2-7E86-4BED-0ED8-14DDF2A574E6}"/>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964041" y="1897115"/>
            <a:ext cx="515287" cy="515287"/>
          </a:xfrm>
          <a:prstGeom prst="rect">
            <a:avLst/>
          </a:prstGeom>
        </p:spPr>
      </p:pic>
      <p:pic>
        <p:nvPicPr>
          <p:cNvPr id="47" name="Image 16">
            <a:extLst>
              <a:ext uri="{FF2B5EF4-FFF2-40B4-BE49-F238E27FC236}">
                <a16:creationId xmlns:a16="http://schemas.microsoft.com/office/drawing/2014/main" id="{2604BFA8-807C-64A9-3CB3-D5475893B5FB}"/>
              </a:ext>
            </a:extLst>
          </p:cNvPr>
          <p:cNvPicPr>
            <a:picLocks noChangeAspect="1"/>
          </p:cNvPicPr>
          <p:nvPr userDrawn="1"/>
        </p:nvPicPr>
        <p:blipFill rotWithShape="1">
          <a:blip r:embed="rId16">
            <a:extLst>
              <a:ext uri="{28A0092B-C50C-407E-A947-70E740481C1C}">
                <a14:useLocalDpi xmlns:a14="http://schemas.microsoft.com/office/drawing/2010/main" val="0"/>
              </a:ext>
            </a:extLst>
          </a:blip>
          <a:srcRect l="12675" r="8814"/>
          <a:stretch/>
        </p:blipFill>
        <p:spPr>
          <a:xfrm>
            <a:off x="8634615" y="567442"/>
            <a:ext cx="914676" cy="611205"/>
          </a:xfrm>
          <a:prstGeom prst="rect">
            <a:avLst/>
          </a:prstGeom>
        </p:spPr>
      </p:pic>
      <p:pic>
        <p:nvPicPr>
          <p:cNvPr id="48" name="Image 18">
            <a:extLst>
              <a:ext uri="{FF2B5EF4-FFF2-40B4-BE49-F238E27FC236}">
                <a16:creationId xmlns:a16="http://schemas.microsoft.com/office/drawing/2014/main" id="{DDF656B5-9FC6-25D1-6650-F50B24531B8B}"/>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6522696" y="1756967"/>
            <a:ext cx="795147" cy="799962"/>
          </a:xfrm>
          <a:prstGeom prst="rect">
            <a:avLst/>
          </a:prstGeom>
        </p:spPr>
      </p:pic>
      <p:pic>
        <p:nvPicPr>
          <p:cNvPr id="49" name="Image 20">
            <a:extLst>
              <a:ext uri="{FF2B5EF4-FFF2-40B4-BE49-F238E27FC236}">
                <a16:creationId xmlns:a16="http://schemas.microsoft.com/office/drawing/2014/main" id="{AE76B16C-02BD-AD08-B8EC-669380585C1F}"/>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878128" y="1920112"/>
            <a:ext cx="898169" cy="469293"/>
          </a:xfrm>
          <a:prstGeom prst="rect">
            <a:avLst/>
          </a:prstGeom>
        </p:spPr>
      </p:pic>
      <p:pic>
        <p:nvPicPr>
          <p:cNvPr id="50" name="Image 22">
            <a:extLst>
              <a:ext uri="{FF2B5EF4-FFF2-40B4-BE49-F238E27FC236}">
                <a16:creationId xmlns:a16="http://schemas.microsoft.com/office/drawing/2014/main" id="{6B0E8710-F972-EA26-7667-2A94BC07E282}"/>
              </a:ext>
            </a:extLst>
          </p:cNvPr>
          <p:cNvPicPr>
            <a:picLocks noChangeAspect="1"/>
          </p:cNvPicPr>
          <p:nvPr userDrawn="1"/>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rcRect/>
          <a:stretch/>
        </p:blipFill>
        <p:spPr>
          <a:xfrm>
            <a:off x="5730098" y="3108513"/>
            <a:ext cx="602322" cy="602322"/>
          </a:xfrm>
          <a:prstGeom prst="rect">
            <a:avLst/>
          </a:prstGeom>
        </p:spPr>
      </p:pic>
      <p:pic>
        <p:nvPicPr>
          <p:cNvPr id="51" name="Image 74">
            <a:extLst>
              <a:ext uri="{FF2B5EF4-FFF2-40B4-BE49-F238E27FC236}">
                <a16:creationId xmlns:a16="http://schemas.microsoft.com/office/drawing/2014/main" id="{FFDDF3F2-6A02-C445-40EC-8FB2C5DC23AC}"/>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3292024" y="4429014"/>
            <a:ext cx="965463" cy="519865"/>
          </a:xfrm>
          <a:prstGeom prst="rect">
            <a:avLst/>
          </a:prstGeom>
        </p:spPr>
      </p:pic>
      <p:pic>
        <p:nvPicPr>
          <p:cNvPr id="52" name="Image 78" descr="Une image contenant texte&#10;&#10;Description générée automatiquement">
            <a:extLst>
              <a:ext uri="{FF2B5EF4-FFF2-40B4-BE49-F238E27FC236}">
                <a16:creationId xmlns:a16="http://schemas.microsoft.com/office/drawing/2014/main" id="{BA629782-07D7-5CF2-57F9-DD6BCFF9753B}"/>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2540741" y="5644053"/>
            <a:ext cx="687167" cy="687167"/>
          </a:xfrm>
          <a:prstGeom prst="rect">
            <a:avLst/>
          </a:prstGeom>
        </p:spPr>
      </p:pic>
      <p:pic>
        <p:nvPicPr>
          <p:cNvPr id="53" name="Image 80" descr="Une image contenant texte, clipart&#10;&#10;Description générée automatiquement">
            <a:extLst>
              <a:ext uri="{FF2B5EF4-FFF2-40B4-BE49-F238E27FC236}">
                <a16:creationId xmlns:a16="http://schemas.microsoft.com/office/drawing/2014/main" id="{872DF679-8D81-C580-90EC-2225BBF9DD6A}"/>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3996862" y="5784293"/>
            <a:ext cx="963326" cy="406687"/>
          </a:xfrm>
          <a:prstGeom prst="rect">
            <a:avLst/>
          </a:prstGeom>
        </p:spPr>
      </p:pic>
      <p:pic>
        <p:nvPicPr>
          <p:cNvPr id="54" name="Image 82">
            <a:extLst>
              <a:ext uri="{FF2B5EF4-FFF2-40B4-BE49-F238E27FC236}">
                <a16:creationId xmlns:a16="http://schemas.microsoft.com/office/drawing/2014/main" id="{F1FE0137-456C-E56B-CC16-E639F4B5458B}"/>
              </a:ext>
            </a:extLst>
          </p:cNvPr>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5573973" y="5758992"/>
            <a:ext cx="914572" cy="457288"/>
          </a:xfrm>
          <a:prstGeom prst="rect">
            <a:avLst/>
          </a:prstGeom>
        </p:spPr>
      </p:pic>
      <p:pic>
        <p:nvPicPr>
          <p:cNvPr id="55" name="Image 84">
            <a:extLst>
              <a:ext uri="{FF2B5EF4-FFF2-40B4-BE49-F238E27FC236}">
                <a16:creationId xmlns:a16="http://schemas.microsoft.com/office/drawing/2014/main" id="{B45CB626-BC5B-0EF2-4C6F-29DF1F92693D}"/>
              </a:ext>
            </a:extLst>
          </p:cNvPr>
          <p:cNvPicPr>
            <a:picLocks noChangeAspect="1"/>
          </p:cNvPicPr>
          <p:nvPr userDrawn="1"/>
        </p:nvPicPr>
        <p:blipFill>
          <a:blip r:embed="rId25">
            <a:extLst>
              <a:ext uri="{28A0092B-C50C-407E-A947-70E740481C1C}">
                <a14:useLocalDpi xmlns:a14="http://schemas.microsoft.com/office/drawing/2010/main" val="0"/>
              </a:ext>
            </a:extLst>
          </a:blip>
          <a:stretch>
            <a:fillRect/>
          </a:stretch>
        </p:blipFill>
        <p:spPr>
          <a:xfrm>
            <a:off x="7026769" y="5724129"/>
            <a:ext cx="1135000" cy="527014"/>
          </a:xfrm>
          <a:prstGeom prst="rect">
            <a:avLst/>
          </a:prstGeom>
        </p:spPr>
      </p:pic>
      <p:pic>
        <p:nvPicPr>
          <p:cNvPr id="56" name="Image 86">
            <a:extLst>
              <a:ext uri="{FF2B5EF4-FFF2-40B4-BE49-F238E27FC236}">
                <a16:creationId xmlns:a16="http://schemas.microsoft.com/office/drawing/2014/main" id="{6CA6B4E8-AEBB-1F78-1F62-CBD377713083}"/>
              </a:ext>
            </a:extLst>
          </p:cNvPr>
          <p:cNvPicPr>
            <a:picLocks noChangeAspect="1"/>
          </p:cNvPicPr>
          <p:nvPr userDrawn="1"/>
        </p:nvPicPr>
        <p:blipFill>
          <a:blip r:embed="rId26">
            <a:extLst>
              <a:ext uri="{28A0092B-C50C-407E-A947-70E740481C1C}">
                <a14:useLocalDpi xmlns:a14="http://schemas.microsoft.com/office/drawing/2010/main" val="0"/>
              </a:ext>
            </a:extLst>
          </a:blip>
          <a:stretch>
            <a:fillRect/>
          </a:stretch>
        </p:blipFill>
        <p:spPr>
          <a:xfrm>
            <a:off x="8778256" y="5776978"/>
            <a:ext cx="627394" cy="421316"/>
          </a:xfrm>
          <a:prstGeom prst="rect">
            <a:avLst/>
          </a:prstGeom>
        </p:spPr>
      </p:pic>
      <p:pic>
        <p:nvPicPr>
          <p:cNvPr id="57" name="Picture 56" descr="Icon&#10;&#10;Description automatically generated">
            <a:extLst>
              <a:ext uri="{FF2B5EF4-FFF2-40B4-BE49-F238E27FC236}">
                <a16:creationId xmlns:a16="http://schemas.microsoft.com/office/drawing/2014/main" id="{C7E7653E-114B-00CB-E75B-0355F31E0A71}"/>
              </a:ext>
            </a:extLst>
          </p:cNvPr>
          <p:cNvPicPr>
            <a:picLocks noChangeAspect="1"/>
          </p:cNvPicPr>
          <p:nvPr userDrawn="1"/>
        </p:nvPicPr>
        <p:blipFill rotWithShape="1">
          <a:blip r:embed="rId27">
            <a:extLst>
              <a:ext uri="{28A0092B-C50C-407E-A947-70E740481C1C}">
                <a14:useLocalDpi xmlns:a14="http://schemas.microsoft.com/office/drawing/2010/main" val="0"/>
              </a:ext>
            </a:extLst>
          </a:blip>
          <a:srcRect l="17956" r="17712"/>
          <a:stretch/>
        </p:blipFill>
        <p:spPr>
          <a:xfrm>
            <a:off x="8732714" y="3059518"/>
            <a:ext cx="718479" cy="717959"/>
          </a:xfrm>
          <a:prstGeom prst="rect">
            <a:avLst/>
          </a:prstGeom>
        </p:spPr>
      </p:pic>
      <p:sp>
        <p:nvSpPr>
          <p:cNvPr id="58" name="Oval 57">
            <a:extLst>
              <a:ext uri="{FF2B5EF4-FFF2-40B4-BE49-F238E27FC236}">
                <a16:creationId xmlns:a16="http://schemas.microsoft.com/office/drawing/2014/main" id="{7FA2FDCB-1F45-B7D9-39B1-3209DFD7C9D1}"/>
              </a:ext>
            </a:extLst>
          </p:cNvPr>
          <p:cNvSpPr/>
          <p:nvPr userDrawn="1"/>
        </p:nvSpPr>
        <p:spPr>
          <a:xfrm>
            <a:off x="6350577"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Picture 58" descr="A screenshot of a video game&#10;&#10;Description automatically generated with low confidence">
            <a:extLst>
              <a:ext uri="{FF2B5EF4-FFF2-40B4-BE49-F238E27FC236}">
                <a16:creationId xmlns:a16="http://schemas.microsoft.com/office/drawing/2014/main" id="{94EA5550-1A7F-ADFF-6D46-C34F5EB42169}"/>
              </a:ext>
            </a:extLst>
          </p:cNvPr>
          <p:cNvPicPr>
            <a:picLocks noChangeAspect="1"/>
          </p:cNvPicPr>
          <p:nvPr userDrawn="1"/>
        </p:nvPicPr>
        <p:blipFill>
          <a:blip r:embed="rId28">
            <a:extLst>
              <a:ext uri="{28A0092B-C50C-407E-A947-70E740481C1C}">
                <a14:useLocalDpi xmlns:a14="http://schemas.microsoft.com/office/drawing/2010/main" val="0"/>
              </a:ext>
            </a:extLst>
          </a:blip>
          <a:stretch>
            <a:fillRect/>
          </a:stretch>
        </p:blipFill>
        <p:spPr>
          <a:xfrm>
            <a:off x="6431868" y="4600066"/>
            <a:ext cx="976802" cy="177761"/>
          </a:xfrm>
          <a:prstGeom prst="rect">
            <a:avLst/>
          </a:prstGeom>
        </p:spPr>
      </p:pic>
      <p:pic>
        <p:nvPicPr>
          <p:cNvPr id="60" name="Image 74">
            <a:extLst>
              <a:ext uri="{FF2B5EF4-FFF2-40B4-BE49-F238E27FC236}">
                <a16:creationId xmlns:a16="http://schemas.microsoft.com/office/drawing/2014/main" id="{DFAE6EF1-F750-CEE7-F915-D5B5C5907BCC}"/>
              </a:ext>
            </a:extLst>
          </p:cNvPr>
          <p:cNvPicPr>
            <a:picLocks noChangeAspect="1"/>
          </p:cNvPicPr>
          <p:nvPr userDrawn="1"/>
        </p:nvPicPr>
        <p:blipFill>
          <a:blip r:embed="rId29">
            <a:extLst>
              <a:ext uri="{28A0092B-C50C-407E-A947-70E740481C1C}">
                <a14:useLocalDpi xmlns:a14="http://schemas.microsoft.com/office/drawing/2010/main" val="0"/>
              </a:ext>
            </a:extLst>
          </a:blip>
          <a:srcRect/>
          <a:stretch/>
        </p:blipFill>
        <p:spPr>
          <a:xfrm>
            <a:off x="5090297" y="4384820"/>
            <a:ext cx="473831" cy="608252"/>
          </a:xfrm>
          <a:prstGeom prst="rect">
            <a:avLst/>
          </a:prstGeom>
        </p:spPr>
      </p:pic>
      <p:pic>
        <p:nvPicPr>
          <p:cNvPr id="4" name="Picture 3" descr="Graphical user interface&#10;&#10;Description automatically generated with medium confidence">
            <a:extLst>
              <a:ext uri="{FF2B5EF4-FFF2-40B4-BE49-F238E27FC236}">
                <a16:creationId xmlns:a16="http://schemas.microsoft.com/office/drawing/2014/main" id="{0338C7E7-E4EA-BE3C-D200-6C27FA7EA623}"/>
              </a:ext>
            </a:extLst>
          </p:cNvPr>
          <p:cNvPicPr>
            <a:picLocks noChangeAspect="1"/>
          </p:cNvPicPr>
          <p:nvPr userDrawn="1"/>
        </p:nvPicPr>
        <p:blipFill>
          <a:blip r:embed="rId30">
            <a:extLst>
              <a:ext uri="{28A0092B-C50C-407E-A947-70E740481C1C}">
                <a14:useLocalDpi xmlns:a14="http://schemas.microsoft.com/office/drawing/2010/main" val="0"/>
              </a:ext>
            </a:extLst>
          </a:blip>
          <a:stretch>
            <a:fillRect/>
          </a:stretch>
        </p:blipFill>
        <p:spPr>
          <a:xfrm>
            <a:off x="3351928" y="1922800"/>
            <a:ext cx="845654" cy="463916"/>
          </a:xfrm>
          <a:prstGeom prst="rect">
            <a:avLst/>
          </a:prstGeom>
        </p:spPr>
      </p:pic>
      <p:pic>
        <p:nvPicPr>
          <p:cNvPr id="10" name="Picture 9" descr="Shape&#10;&#10;Description automatically generated with low confidence">
            <a:extLst>
              <a:ext uri="{FF2B5EF4-FFF2-40B4-BE49-F238E27FC236}">
                <a16:creationId xmlns:a16="http://schemas.microsoft.com/office/drawing/2014/main" id="{BB160993-AB94-E923-1D8D-0B28FAC999A4}"/>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9536282" y="2004051"/>
            <a:ext cx="869080" cy="301415"/>
          </a:xfrm>
          <a:prstGeom prst="rect">
            <a:avLst/>
          </a:prstGeom>
        </p:spPr>
      </p:pic>
      <p:pic>
        <p:nvPicPr>
          <p:cNvPr id="12" name="Picture 11" descr="Logo, company name&#10;&#10;Description automatically generated">
            <a:extLst>
              <a:ext uri="{FF2B5EF4-FFF2-40B4-BE49-F238E27FC236}">
                <a16:creationId xmlns:a16="http://schemas.microsoft.com/office/drawing/2014/main" id="{B38A60F9-1E99-2F27-C099-E0AD1B040E47}"/>
              </a:ext>
            </a:extLst>
          </p:cNvPr>
          <p:cNvPicPr>
            <a:picLocks noChangeAspect="1"/>
          </p:cNvPicPr>
          <p:nvPr userDrawn="1"/>
        </p:nvPicPr>
        <p:blipFill>
          <a:blip r:embed="rId32">
            <a:extLst>
              <a:ext uri="{28A0092B-C50C-407E-A947-70E740481C1C}">
                <a14:useLocalDpi xmlns:a14="http://schemas.microsoft.com/office/drawing/2010/main" val="0"/>
              </a:ext>
            </a:extLst>
          </a:blip>
          <a:stretch>
            <a:fillRect/>
          </a:stretch>
        </p:blipFill>
        <p:spPr>
          <a:xfrm>
            <a:off x="7140674" y="3093171"/>
            <a:ext cx="886639" cy="626544"/>
          </a:xfrm>
          <a:prstGeom prst="rect">
            <a:avLst/>
          </a:prstGeom>
        </p:spPr>
      </p:pic>
      <p:pic>
        <p:nvPicPr>
          <p:cNvPr id="5" name="Google Shape;191;p32">
            <a:extLst>
              <a:ext uri="{FF2B5EF4-FFF2-40B4-BE49-F238E27FC236}">
                <a16:creationId xmlns:a16="http://schemas.microsoft.com/office/drawing/2014/main" id="{E5F7A7D0-3B56-C8F0-FA8A-6193CA77FF0D}"/>
              </a:ext>
            </a:extLst>
          </p:cNvPr>
          <p:cNvPicPr preferRelativeResize="0"/>
          <p:nvPr userDrawn="1"/>
        </p:nvPicPr>
        <p:blipFill>
          <a:blip r:embed="rId3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5828581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Pilot City slide">
    <p:spTree>
      <p:nvGrpSpPr>
        <p:cNvPr id="1" name=""/>
        <p:cNvGrpSpPr/>
        <p:nvPr/>
      </p:nvGrpSpPr>
      <p:grpSpPr>
        <a:xfrm>
          <a:off x="0" y="0"/>
          <a:ext cx="0" cy="0"/>
          <a:chOff x="0" y="0"/>
          <a:chExt cx="0" cy="0"/>
        </a:xfrm>
      </p:grpSpPr>
      <p:pic>
        <p:nvPicPr>
          <p:cNvPr id="19" name="Picture 2">
            <a:extLst>
              <a:ext uri="{FF2B5EF4-FFF2-40B4-BE49-F238E27FC236}">
                <a16:creationId xmlns:a16="http://schemas.microsoft.com/office/drawing/2014/main" id="{DAA924CA-3624-30D4-6D2E-F599E48D9660}"/>
              </a:ext>
            </a:extLst>
          </p:cNvPr>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0119" t="9581" r="8930" b="1705"/>
          <a:stretch/>
        </p:blipFill>
        <p:spPr>
          <a:xfrm rot="5400000" flipV="1">
            <a:off x="2652011" y="-2652017"/>
            <a:ext cx="6887971" cy="12192006"/>
          </a:xfrm>
          <a:prstGeom prst="rect">
            <a:avLst/>
          </a:prstGeom>
        </p:spPr>
      </p:pic>
      <p:pic>
        <p:nvPicPr>
          <p:cNvPr id="8" name="Google Shape;52;p26">
            <a:extLst>
              <a:ext uri="{FF2B5EF4-FFF2-40B4-BE49-F238E27FC236}">
                <a16:creationId xmlns:a16="http://schemas.microsoft.com/office/drawing/2014/main" id="{73DF7A3D-B4DC-6F89-4E64-AFB30F4F4DDA}"/>
              </a:ext>
            </a:extLst>
          </p:cNvPr>
          <p:cNvPicPr preferRelativeResize="0"/>
          <p:nvPr userDrawn="1"/>
        </p:nvPicPr>
        <p:blipFill rotWithShape="1">
          <a:blip r:embed="rId4">
            <a:alphaModFix/>
          </a:blip>
          <a:srcRect/>
          <a:stretch/>
        </p:blipFill>
        <p:spPr>
          <a:xfrm>
            <a:off x="11353800" y="75975"/>
            <a:ext cx="738813" cy="738813"/>
          </a:xfrm>
          <a:prstGeom prst="rect">
            <a:avLst/>
          </a:prstGeom>
          <a:noFill/>
          <a:ln>
            <a:noFill/>
          </a:ln>
        </p:spPr>
      </p:pic>
      <p:pic>
        <p:nvPicPr>
          <p:cNvPr id="6" name="Picture 4">
            <a:extLst>
              <a:ext uri="{FF2B5EF4-FFF2-40B4-BE49-F238E27FC236}">
                <a16:creationId xmlns:a16="http://schemas.microsoft.com/office/drawing/2014/main" id="{9CCD46CF-ECE6-3F7C-B19D-2CD7746A1083}"/>
              </a:ext>
            </a:extLst>
          </p:cNvPr>
          <p:cNvPicPr>
            <a:picLocks noChangeAspect="1"/>
          </p:cNvPicPr>
          <p:nvPr userDrawn="1"/>
        </p:nvPicPr>
        <p:blipFill>
          <a:blip r:embed="rId5"/>
          <a:srcRect/>
          <a:stretch>
            <a:fillRect/>
          </a:stretch>
        </p:blipFill>
        <p:spPr>
          <a:xfrm>
            <a:off x="247006" y="418307"/>
            <a:ext cx="3969888" cy="866157"/>
          </a:xfrm>
          <a:prstGeom prst="rect">
            <a:avLst/>
          </a:prstGeom>
        </p:spPr>
      </p:pic>
      <p:pic>
        <p:nvPicPr>
          <p:cNvPr id="7" name="Image 3">
            <a:extLst>
              <a:ext uri="{FF2B5EF4-FFF2-40B4-BE49-F238E27FC236}">
                <a16:creationId xmlns:a16="http://schemas.microsoft.com/office/drawing/2014/main" id="{603A63AA-510E-04C5-D151-A4DD1E6D1D0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54424" y="1326688"/>
            <a:ext cx="4946732" cy="1981445"/>
          </a:xfrm>
          <a:prstGeom prst="rect">
            <a:avLst/>
          </a:prstGeom>
        </p:spPr>
      </p:pic>
      <p:pic>
        <p:nvPicPr>
          <p:cNvPr id="10" name="Picture 9">
            <a:extLst>
              <a:ext uri="{FF2B5EF4-FFF2-40B4-BE49-F238E27FC236}">
                <a16:creationId xmlns:a16="http://schemas.microsoft.com/office/drawing/2014/main" id="{A98B3282-9B19-5F43-6518-288559DD18EA}"/>
              </a:ext>
            </a:extLst>
          </p:cNvPr>
          <p:cNvPicPr>
            <a:picLocks noChangeAspect="1"/>
          </p:cNvPicPr>
          <p:nvPr userDrawn="1"/>
        </p:nvPicPr>
        <p:blipFill rotWithShape="1">
          <a:blip r:embed="rId7"/>
          <a:srcRect t="35523" r="23519"/>
          <a:stretch/>
        </p:blipFill>
        <p:spPr>
          <a:xfrm>
            <a:off x="5779362" y="0"/>
            <a:ext cx="6412637" cy="4381244"/>
          </a:xfrm>
          <a:prstGeom prst="rect">
            <a:avLst/>
          </a:prstGeom>
        </p:spPr>
      </p:pic>
      <p:pic>
        <p:nvPicPr>
          <p:cNvPr id="11" name="Image 8" descr="Une image contenant capture d’écran, Police, Bleu électrique, Bleu Majorelle&#10;&#10;Description générée automatiquement">
            <a:extLst>
              <a:ext uri="{FF2B5EF4-FFF2-40B4-BE49-F238E27FC236}">
                <a16:creationId xmlns:a16="http://schemas.microsoft.com/office/drawing/2014/main" id="{0B4242FB-9634-2EFC-53C8-7BAC183003C2}"/>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47005" y="6174488"/>
            <a:ext cx="2380785" cy="530410"/>
          </a:xfrm>
          <a:prstGeom prst="rect">
            <a:avLst/>
          </a:prstGeom>
        </p:spPr>
      </p:pic>
      <p:pic>
        <p:nvPicPr>
          <p:cNvPr id="12" name="Picture 18">
            <a:extLst>
              <a:ext uri="{FF2B5EF4-FFF2-40B4-BE49-F238E27FC236}">
                <a16:creationId xmlns:a16="http://schemas.microsoft.com/office/drawing/2014/main" id="{0FBEE204-5BB1-1DAF-C4C1-7EE04801997D}"/>
              </a:ext>
            </a:extLst>
          </p:cNvPr>
          <p:cNvPicPr>
            <a:picLocks noChangeAspect="1"/>
          </p:cNvPicPr>
          <p:nvPr userDrawn="1"/>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2996199" y="4388893"/>
            <a:ext cx="480746" cy="686780"/>
          </a:xfrm>
          <a:prstGeom prst="rect">
            <a:avLst/>
          </a:prstGeom>
        </p:spPr>
      </p:pic>
      <p:sp>
        <p:nvSpPr>
          <p:cNvPr id="15" name="TextBox 15">
            <a:extLst>
              <a:ext uri="{FF2B5EF4-FFF2-40B4-BE49-F238E27FC236}">
                <a16:creationId xmlns:a16="http://schemas.microsoft.com/office/drawing/2014/main" id="{43A38D9E-2A3A-9848-9B78-FC699EA066EA}"/>
              </a:ext>
            </a:extLst>
          </p:cNvPr>
          <p:cNvSpPr txBox="1"/>
          <p:nvPr userDrawn="1"/>
        </p:nvSpPr>
        <p:spPr>
          <a:xfrm>
            <a:off x="6343393" y="6312028"/>
            <a:ext cx="4779687" cy="256480"/>
          </a:xfrm>
          <a:prstGeom prst="rect">
            <a:avLst/>
          </a:prstGeom>
        </p:spPr>
        <p:txBody>
          <a:bodyPr lIns="0" tIns="0" rIns="0" bIns="0" rtlCol="0" anchor="t">
            <a:spAutoFit/>
          </a:bodyPr>
          <a:lstStyle/>
          <a:p>
            <a:pPr marL="0" marR="0" lvl="0" indent="0" algn="r" defTabSz="914400" rtl="0" eaLnBrk="1" fontAlgn="auto" latinLnBrk="0" hangingPunct="1">
              <a:lnSpc>
                <a:spcPts val="2033"/>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#EUmissions #HorizonEU #MissionCities </a:t>
            </a:r>
          </a:p>
        </p:txBody>
      </p:sp>
      <p:sp>
        <p:nvSpPr>
          <p:cNvPr id="16" name="Espace réservé pour une image  15">
            <a:extLst>
              <a:ext uri="{FF2B5EF4-FFF2-40B4-BE49-F238E27FC236}">
                <a16:creationId xmlns:a16="http://schemas.microsoft.com/office/drawing/2014/main" id="{E9C823CA-458C-4EAC-0F9D-01B786FA6ABE}"/>
              </a:ext>
            </a:extLst>
          </p:cNvPr>
          <p:cNvSpPr>
            <a:spLocks noGrp="1"/>
          </p:cNvSpPr>
          <p:nvPr>
            <p:ph type="pic" sz="quarter" idx="10"/>
          </p:nvPr>
        </p:nvSpPr>
        <p:spPr>
          <a:xfrm>
            <a:off x="6169980" y="94659"/>
            <a:ext cx="6022020" cy="4049273"/>
          </a:xfrm>
          <a:custGeom>
            <a:avLst/>
            <a:gdLst>
              <a:gd name="connsiteX0" fmla="*/ 3416217 w 4910218"/>
              <a:gd name="connsiteY0" fmla="*/ 122 h 3301685"/>
              <a:gd name="connsiteX1" fmla="*/ 4171817 w 4910218"/>
              <a:gd name="connsiteY1" fmla="*/ 447557 h 3301685"/>
              <a:gd name="connsiteX2" fmla="*/ 4797453 w 4910218"/>
              <a:gd name="connsiteY2" fmla="*/ 1099060 h 3301685"/>
              <a:gd name="connsiteX3" fmla="*/ 4901316 w 4910218"/>
              <a:gd name="connsiteY3" fmla="*/ 1151296 h 3301685"/>
              <a:gd name="connsiteX4" fmla="*/ 4910218 w 4910218"/>
              <a:gd name="connsiteY4" fmla="*/ 1154797 h 3301685"/>
              <a:gd name="connsiteX5" fmla="*/ 4910218 w 4910218"/>
              <a:gd name="connsiteY5" fmla="*/ 3069171 h 3301685"/>
              <a:gd name="connsiteX6" fmla="*/ 4852990 w 4910218"/>
              <a:gd name="connsiteY6" fmla="*/ 3076994 h 3301685"/>
              <a:gd name="connsiteX7" fmla="*/ 4578330 w 4910218"/>
              <a:gd name="connsiteY7" fmla="*/ 3080773 h 3301685"/>
              <a:gd name="connsiteX8" fmla="*/ 3845397 w 4910218"/>
              <a:gd name="connsiteY8" fmla="*/ 3058099 h 3301685"/>
              <a:gd name="connsiteX9" fmla="*/ 2787558 w 4910218"/>
              <a:gd name="connsiteY9" fmla="*/ 3295421 h 3301685"/>
              <a:gd name="connsiteX10" fmla="*/ 1564998 w 4910218"/>
              <a:gd name="connsiteY10" fmla="*/ 2808684 h 3301685"/>
              <a:gd name="connsiteX11" fmla="*/ 794286 w 4910218"/>
              <a:gd name="connsiteY11" fmla="*/ 2736127 h 3301685"/>
              <a:gd name="connsiteX12" fmla="*/ 31130 w 4910218"/>
              <a:gd name="connsiteY12" fmla="*/ 1992418 h 3301685"/>
              <a:gd name="connsiteX13" fmla="*/ 336393 w 4910218"/>
              <a:gd name="connsiteY13" fmla="*/ 972084 h 3301685"/>
              <a:gd name="connsiteX14" fmla="*/ 1871771 w 4910218"/>
              <a:gd name="connsiteY14" fmla="*/ 524649 h 3301685"/>
              <a:gd name="connsiteX15" fmla="*/ 2826849 w 4910218"/>
              <a:gd name="connsiteY15" fmla="*/ 211747 h 3301685"/>
              <a:gd name="connsiteX16" fmla="*/ 3416217 w 4910218"/>
              <a:gd name="connsiteY16" fmla="*/ 122 h 3301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0218" h="3301685">
                <a:moveTo>
                  <a:pt x="3416217" y="122"/>
                </a:moveTo>
                <a:cubicBezTo>
                  <a:pt x="3719969" y="-5924"/>
                  <a:pt x="3978383" y="214770"/>
                  <a:pt x="4171817" y="447557"/>
                </a:cubicBezTo>
                <a:cubicBezTo>
                  <a:pt x="4365251" y="680345"/>
                  <a:pt x="4534505" y="947899"/>
                  <a:pt x="4797453" y="1099060"/>
                </a:cubicBezTo>
                <a:cubicBezTo>
                  <a:pt x="4831006" y="1118404"/>
                  <a:pt x="4865735" y="1135632"/>
                  <a:pt x="4901316" y="1151296"/>
                </a:cubicBezTo>
                <a:lnTo>
                  <a:pt x="4910218" y="1154797"/>
                </a:lnTo>
                <a:lnTo>
                  <a:pt x="4910218" y="3069171"/>
                </a:lnTo>
                <a:lnTo>
                  <a:pt x="4852990" y="3076994"/>
                </a:lnTo>
                <a:cubicBezTo>
                  <a:pt x="4761185" y="3085686"/>
                  <a:pt x="4669002" y="3086819"/>
                  <a:pt x="4578330" y="3080773"/>
                </a:cubicBezTo>
                <a:cubicBezTo>
                  <a:pt x="4336538" y="3064145"/>
                  <a:pt x="4084167" y="2982518"/>
                  <a:pt x="3845397" y="3058099"/>
                </a:cubicBezTo>
                <a:cubicBezTo>
                  <a:pt x="3497822" y="3168446"/>
                  <a:pt x="3150247" y="3336234"/>
                  <a:pt x="2787558" y="3295421"/>
                </a:cubicBezTo>
                <a:cubicBezTo>
                  <a:pt x="2349311" y="3245537"/>
                  <a:pt x="1995690" y="2899380"/>
                  <a:pt x="1564998" y="2808684"/>
                </a:cubicBezTo>
                <a:cubicBezTo>
                  <a:pt x="1312628" y="2755778"/>
                  <a:pt x="1046656" y="2795079"/>
                  <a:pt x="794286" y="2736127"/>
                </a:cubicBezTo>
                <a:cubicBezTo>
                  <a:pt x="430087" y="2652990"/>
                  <a:pt x="124824" y="2355202"/>
                  <a:pt x="31130" y="1992418"/>
                </a:cubicBezTo>
                <a:cubicBezTo>
                  <a:pt x="-62565" y="1631144"/>
                  <a:pt x="59843" y="1221499"/>
                  <a:pt x="336393" y="972084"/>
                </a:cubicBezTo>
                <a:cubicBezTo>
                  <a:pt x="738371" y="609300"/>
                  <a:pt x="1338318" y="618368"/>
                  <a:pt x="1871771" y="524649"/>
                </a:cubicBezTo>
                <a:cubicBezTo>
                  <a:pt x="2202724" y="467208"/>
                  <a:pt x="2526121" y="359884"/>
                  <a:pt x="2826849" y="211747"/>
                </a:cubicBezTo>
                <a:cubicBezTo>
                  <a:pt x="3015750" y="118028"/>
                  <a:pt x="3206161" y="4657"/>
                  <a:pt x="3416217" y="122"/>
                </a:cubicBezTo>
                <a:close/>
              </a:path>
            </a:pathLst>
          </a:custGeom>
          <a:effectLst>
            <a:outerShdw blurRad="50800" dist="38100" dir="2700000" algn="tl" rotWithShape="0">
              <a:prstClr val="black">
                <a:alpha val="40000"/>
              </a:prstClr>
            </a:outerShdw>
          </a:effectLst>
        </p:spPr>
        <p:txBody>
          <a:bodyPr wrap="square">
            <a:noAutofit/>
          </a:bodyPr>
          <a:lstStyle>
            <a:lvl1pPr>
              <a:defRPr sz="1000">
                <a:latin typeface="Arial" panose="020B0604020202020204" pitchFamily="34" charset="0"/>
                <a:cs typeface="Arial" panose="020B0604020202020204" pitchFamily="34" charset="0"/>
              </a:defRPr>
            </a:lvl1pPr>
          </a:lstStyle>
          <a:p>
            <a:endParaRPr lang="fr-FR"/>
          </a:p>
        </p:txBody>
      </p:sp>
      <p:sp>
        <p:nvSpPr>
          <p:cNvPr id="17" name="Title 1">
            <a:extLst>
              <a:ext uri="{FF2B5EF4-FFF2-40B4-BE49-F238E27FC236}">
                <a16:creationId xmlns:a16="http://schemas.microsoft.com/office/drawing/2014/main" id="{57E7ED11-7A73-F7FA-585A-14EACC3468AE}"/>
              </a:ext>
            </a:extLst>
          </p:cNvPr>
          <p:cNvSpPr>
            <a:spLocks noGrp="1"/>
          </p:cNvSpPr>
          <p:nvPr>
            <p:ph type="ctrTitle" hasCustomPrompt="1"/>
          </p:nvPr>
        </p:nvSpPr>
        <p:spPr>
          <a:xfrm>
            <a:off x="3806308" y="4554486"/>
            <a:ext cx="7317412" cy="475045"/>
          </a:xfrm>
        </p:spPr>
        <p:txBody>
          <a:bodyPr>
            <a:noAutofit/>
          </a:bodyPr>
          <a:lstStyle>
            <a:lvl1pPr algn="l">
              <a:defRPr sz="4000" b="1">
                <a:solidFill>
                  <a:schemeClr val="bg1"/>
                </a:solidFill>
                <a:latin typeface="Arial" panose="020B0604020202020204" pitchFamily="34" charset="0"/>
                <a:cs typeface="Arial" panose="020B0604020202020204" pitchFamily="34" charset="0"/>
              </a:defRPr>
            </a:lvl1pPr>
          </a:lstStyle>
          <a:p>
            <a:r>
              <a:rPr lang="en-US"/>
              <a:t>Click to add Pilot City Name</a:t>
            </a:r>
          </a:p>
        </p:txBody>
      </p:sp>
      <p:sp>
        <p:nvSpPr>
          <p:cNvPr id="18" name="Espace réservé du texte 4">
            <a:extLst>
              <a:ext uri="{FF2B5EF4-FFF2-40B4-BE49-F238E27FC236}">
                <a16:creationId xmlns:a16="http://schemas.microsoft.com/office/drawing/2014/main" id="{036FE793-7CC8-62D6-E92D-D0FB96D6430A}"/>
              </a:ext>
            </a:extLst>
          </p:cNvPr>
          <p:cNvSpPr>
            <a:spLocks noGrp="1"/>
          </p:cNvSpPr>
          <p:nvPr>
            <p:ph type="body" sz="quarter" idx="11" hasCustomPrompt="1"/>
          </p:nvPr>
        </p:nvSpPr>
        <p:spPr>
          <a:xfrm>
            <a:off x="3805668" y="5340806"/>
            <a:ext cx="7317412" cy="430213"/>
          </a:xfrm>
          <a:noFill/>
        </p:spPr>
        <p:txBody>
          <a:bodyPr>
            <a:noAutofit/>
          </a:bodyPr>
          <a:lstStyle>
            <a:lvl1pPr marL="0" indent="0">
              <a:buNone/>
              <a:defRPr sz="2400" b="1">
                <a:solidFill>
                  <a:schemeClr val="bg1"/>
                </a:solidFill>
                <a:latin typeface="Arial" panose="020B0604020202020204" pitchFamily="34" charset="0"/>
                <a:cs typeface="Arial" panose="020B0604020202020204" pitchFamily="34" charset="0"/>
              </a:defRPr>
            </a:lvl1pPr>
            <a:lvl2pPr>
              <a:defRPr sz="1800">
                <a:solidFill>
                  <a:schemeClr val="bg1"/>
                </a:solidFill>
                <a:latin typeface="Arial" panose="020B0604020202020204" pitchFamily="34" charset="0"/>
                <a:cs typeface="Arial" panose="020B0604020202020204" pitchFamily="34" charset="0"/>
              </a:defRPr>
            </a:lvl2pPr>
            <a:lvl3pPr>
              <a:defRPr sz="1800">
                <a:solidFill>
                  <a:schemeClr val="bg1"/>
                </a:solidFill>
                <a:latin typeface="Arial" panose="020B0604020202020204" pitchFamily="34" charset="0"/>
                <a:cs typeface="Arial" panose="020B0604020202020204" pitchFamily="34" charset="0"/>
              </a:defRPr>
            </a:lvl3pPr>
            <a:lvl4pPr>
              <a:defRPr sz="1800">
                <a:solidFill>
                  <a:schemeClr val="bg1"/>
                </a:solidFill>
                <a:latin typeface="Arial" panose="020B0604020202020204" pitchFamily="34" charset="0"/>
                <a:cs typeface="Arial" panose="020B0604020202020204" pitchFamily="34" charset="0"/>
              </a:defRPr>
            </a:lvl4pPr>
            <a:lvl5pPr>
              <a:defRPr sz="1800">
                <a:solidFill>
                  <a:schemeClr val="bg1"/>
                </a:solidFill>
                <a:latin typeface="Arial" panose="020B0604020202020204" pitchFamily="34" charset="0"/>
                <a:cs typeface="Arial" panose="020B0604020202020204" pitchFamily="34" charset="0"/>
              </a:defRPr>
            </a:lvl5pPr>
          </a:lstStyle>
          <a:p>
            <a:pPr lvl="0"/>
            <a:r>
              <a:rPr lang="fr-FR"/>
              <a:t>Click to </a:t>
            </a:r>
            <a:r>
              <a:rPr lang="fr-FR" err="1"/>
              <a:t>add</a:t>
            </a:r>
            <a:r>
              <a:rPr lang="fr-FR"/>
              <a:t> Pilot City Project </a:t>
            </a:r>
            <a:r>
              <a:rPr lang="fr-FR" err="1"/>
              <a:t>Title</a:t>
            </a:r>
            <a:endParaRPr lang="fr-FR"/>
          </a:p>
        </p:txBody>
      </p:sp>
      <p:sp>
        <p:nvSpPr>
          <p:cNvPr id="21" name="Rectangle 20">
            <a:extLst>
              <a:ext uri="{FF2B5EF4-FFF2-40B4-BE49-F238E27FC236}">
                <a16:creationId xmlns:a16="http://schemas.microsoft.com/office/drawing/2014/main" id="{5588F970-9131-6770-ED60-211946CECA39}"/>
              </a:ext>
            </a:extLst>
          </p:cNvPr>
          <p:cNvSpPr/>
          <p:nvPr userDrawn="1"/>
        </p:nvSpPr>
        <p:spPr>
          <a:xfrm>
            <a:off x="2009776" y="3479161"/>
            <a:ext cx="5444356" cy="496216"/>
          </a:xfrm>
          <a:prstGeom prst="rect">
            <a:avLst/>
          </a:prstGeom>
          <a:solidFill>
            <a:srgbClr val="B0D10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4">
            <a:extLst>
              <a:ext uri="{FF2B5EF4-FFF2-40B4-BE49-F238E27FC236}">
                <a16:creationId xmlns:a16="http://schemas.microsoft.com/office/drawing/2014/main" id="{B679F2C4-0D6A-E487-D01C-B163F01B4A22}"/>
              </a:ext>
            </a:extLst>
          </p:cNvPr>
          <p:cNvSpPr txBox="1"/>
          <p:nvPr userDrawn="1"/>
        </p:nvSpPr>
        <p:spPr>
          <a:xfrm>
            <a:off x="2205331" y="3517261"/>
            <a:ext cx="5358631" cy="410369"/>
          </a:xfrm>
          <a:prstGeom prst="rect">
            <a:avLst/>
          </a:prstGeom>
        </p:spPr>
        <p:txBody>
          <a:bodyPr lIns="0" tIns="0" rIns="0" bIns="0" rtlCol="0" anchor="t">
            <a:spAutoFit/>
          </a:bodyPr>
          <a:lstStyle/>
          <a:p>
            <a:pPr marL="0" marR="0" lvl="0" indent="0" algn="l" defTabSz="914400" rtl="0" eaLnBrk="1" fontAlgn="auto" latinLnBrk="0" hangingPunct="1">
              <a:lnSpc>
                <a:spcPts val="3172"/>
              </a:lnSpc>
              <a:spcBef>
                <a:spcPts val="0"/>
              </a:spcBef>
              <a:spcAft>
                <a:spcPts val="0"/>
              </a:spcAft>
              <a:buClrTx/>
              <a:buSzTx/>
              <a:buFontTx/>
              <a:buNone/>
              <a:tabLst/>
              <a:defRPr/>
            </a:pPr>
            <a:r>
              <a:rPr kumimoji="0" lang="en-US" sz="2700" b="1" i="0" u="none" strike="noStrike" kern="1200" cap="none" spc="124" normalizeH="0" baseline="0" noProof="0">
                <a:ln>
                  <a:noFill/>
                </a:ln>
                <a:solidFill>
                  <a:srgbClr val="FFFFFF"/>
                </a:solidFill>
                <a:effectLst/>
                <a:uLnTx/>
                <a:uFillTx/>
                <a:latin typeface="Arial" panose="020B0604020202020204" pitchFamily="34" charset="0"/>
                <a:ea typeface="+mn-ea"/>
                <a:cs typeface="Arial" panose="020B0604020202020204" pitchFamily="34" charset="0"/>
              </a:rPr>
              <a:t>NETZEROCITIES PILOT CITY</a:t>
            </a:r>
          </a:p>
        </p:txBody>
      </p:sp>
    </p:spTree>
    <p:extLst>
      <p:ext uri="{BB962C8B-B14F-4D97-AF65-F5344CB8AC3E}">
        <p14:creationId xmlns:p14="http://schemas.microsoft.com/office/powerpoint/2010/main" val="39337417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Partners slide">
    <p:spTree>
      <p:nvGrpSpPr>
        <p:cNvPr id="1" name=""/>
        <p:cNvGrpSpPr/>
        <p:nvPr/>
      </p:nvGrpSpPr>
      <p:grpSpPr>
        <a:xfrm>
          <a:off x="0" y="0"/>
          <a:ext cx="0" cy="0"/>
          <a:chOff x="0" y="0"/>
          <a:chExt cx="0" cy="0"/>
        </a:xfrm>
      </p:grpSpPr>
      <p:pic>
        <p:nvPicPr>
          <p:cNvPr id="63" name="Image 7" descr="Une image contenant carte&#10;&#10;Description générée automatiquement">
            <a:extLst>
              <a:ext uri="{FF2B5EF4-FFF2-40B4-BE49-F238E27FC236}">
                <a16:creationId xmlns:a16="http://schemas.microsoft.com/office/drawing/2014/main" id="{D055B611-505D-A7BA-FEDC-6ED6E4D336A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t="11097" r="1255"/>
          <a:stretch/>
        </p:blipFill>
        <p:spPr>
          <a:xfrm>
            <a:off x="1115158" y="-9507"/>
            <a:ext cx="11076842" cy="6846121"/>
          </a:xfrm>
          <a:prstGeom prst="rect">
            <a:avLst/>
          </a:prstGeom>
          <a:solidFill>
            <a:schemeClr val="bg1"/>
          </a:solidFill>
        </p:spPr>
      </p:pic>
      <p:pic>
        <p:nvPicPr>
          <p:cNvPr id="7" name="Picture 6" descr="A colorful circle with a black background&#10;&#10;Description automatically generated">
            <a:extLst>
              <a:ext uri="{FF2B5EF4-FFF2-40B4-BE49-F238E27FC236}">
                <a16:creationId xmlns:a16="http://schemas.microsoft.com/office/drawing/2014/main" id="{CF209B6C-1756-6642-721A-6521A8337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2" name="Oval 1">
            <a:extLst>
              <a:ext uri="{FF2B5EF4-FFF2-40B4-BE49-F238E27FC236}">
                <a16:creationId xmlns:a16="http://schemas.microsoft.com/office/drawing/2014/main" id="{B4313666-3212-33D0-2F85-215CD8D39B19}"/>
              </a:ext>
            </a:extLst>
          </p:cNvPr>
          <p:cNvSpPr/>
          <p:nvPr userDrawn="1"/>
        </p:nvSpPr>
        <p:spPr>
          <a:xfrm>
            <a:off x="2314632" y="30335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0000"/>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527727D9-F3AE-096C-91A0-C30C0BBDD429}"/>
              </a:ext>
            </a:extLst>
          </p:cNvPr>
          <p:cNvSpPr/>
          <p:nvPr userDrawn="1"/>
        </p:nvSpPr>
        <p:spPr>
          <a:xfrm>
            <a:off x="3908833" y="30967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2EF4547B-3F26-09BE-F806-A7BA6237B284}"/>
              </a:ext>
            </a:extLst>
          </p:cNvPr>
          <p:cNvSpPr/>
          <p:nvPr userDrawn="1"/>
        </p:nvSpPr>
        <p:spPr>
          <a:xfrm>
            <a:off x="7014301" y="30482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C518EF24-FF59-CC7C-A8F9-6E4C43630933}"/>
              </a:ext>
            </a:extLst>
          </p:cNvPr>
          <p:cNvSpPr/>
          <p:nvPr userDrawn="1"/>
        </p:nvSpPr>
        <p:spPr>
          <a:xfrm>
            <a:off x="5470981" y="30067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27A7ACB3-C56C-CC9D-B0A7-00C7F96CEEF3}"/>
              </a:ext>
            </a:extLst>
          </p:cNvPr>
          <p:cNvSpPr/>
          <p:nvPr userDrawn="1"/>
        </p:nvSpPr>
        <p:spPr>
          <a:xfrm>
            <a:off x="8522261" y="30335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DF7AB9F2-8B8C-79B3-036F-5CB7F1701F0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431662" y="647176"/>
            <a:ext cx="905325" cy="451737"/>
          </a:xfrm>
          <a:prstGeom prst="rect">
            <a:avLst/>
          </a:prstGeom>
        </p:spPr>
      </p:pic>
      <p:sp>
        <p:nvSpPr>
          <p:cNvPr id="16" name="Oval 15">
            <a:extLst>
              <a:ext uri="{FF2B5EF4-FFF2-40B4-BE49-F238E27FC236}">
                <a16:creationId xmlns:a16="http://schemas.microsoft.com/office/drawing/2014/main" id="{D63F69CE-1163-845E-C8DF-62A7F7132103}"/>
              </a:ext>
            </a:extLst>
          </p:cNvPr>
          <p:cNvSpPr/>
          <p:nvPr userDrawn="1"/>
        </p:nvSpPr>
        <p:spPr>
          <a:xfrm>
            <a:off x="1651992"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C3F42E18-F040-6681-B5AA-875C4F8DCBE9}"/>
              </a:ext>
            </a:extLst>
          </p:cNvPr>
          <p:cNvSpPr/>
          <p:nvPr userDrawn="1"/>
        </p:nvSpPr>
        <p:spPr>
          <a:xfrm>
            <a:off x="3205063"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8" name="Picture 17" descr="Logo, icon&#10;&#10;Description automatically generated">
            <a:extLst>
              <a:ext uri="{FF2B5EF4-FFF2-40B4-BE49-F238E27FC236}">
                <a16:creationId xmlns:a16="http://schemas.microsoft.com/office/drawing/2014/main" id="{E3A18971-82D6-9BF6-856E-1D7715AB3B4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104998" y="505839"/>
            <a:ext cx="747055" cy="747055"/>
          </a:xfrm>
          <a:prstGeom prst="rect">
            <a:avLst/>
          </a:prstGeom>
        </p:spPr>
      </p:pic>
      <p:sp>
        <p:nvSpPr>
          <p:cNvPr id="19" name="Oval 18">
            <a:extLst>
              <a:ext uri="{FF2B5EF4-FFF2-40B4-BE49-F238E27FC236}">
                <a16:creationId xmlns:a16="http://schemas.microsoft.com/office/drawing/2014/main" id="{5BC794CA-4CA4-D6A6-0D1A-DE7FC7D79DC3}"/>
              </a:ext>
            </a:extLst>
          </p:cNvPr>
          <p:cNvSpPr/>
          <p:nvPr userDrawn="1"/>
        </p:nvSpPr>
        <p:spPr>
          <a:xfrm>
            <a:off x="4757520"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E64AAC94-F81E-2D7A-C89E-609095944825}"/>
              </a:ext>
            </a:extLst>
          </p:cNvPr>
          <p:cNvSpPr/>
          <p:nvPr userDrawn="1"/>
        </p:nvSpPr>
        <p:spPr>
          <a:xfrm>
            <a:off x="6350577" y="158725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63B2F79E-D34C-CDFB-0AC3-14BEA5448C22}"/>
              </a:ext>
            </a:extLst>
          </p:cNvPr>
          <p:cNvSpPr/>
          <p:nvPr userDrawn="1"/>
        </p:nvSpPr>
        <p:spPr>
          <a:xfrm>
            <a:off x="7875853"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9A645741-06DA-EDEB-6C0D-D94489F3DF70}"/>
              </a:ext>
            </a:extLst>
          </p:cNvPr>
          <p:cNvSpPr/>
          <p:nvPr userDrawn="1"/>
        </p:nvSpPr>
        <p:spPr>
          <a:xfrm>
            <a:off x="9401130" y="15850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7AC39EFF-7AC2-7C5C-310E-25D84F177B21}"/>
              </a:ext>
            </a:extLst>
          </p:cNvPr>
          <p:cNvSpPr/>
          <p:nvPr userDrawn="1"/>
        </p:nvSpPr>
        <p:spPr>
          <a:xfrm>
            <a:off x="2314632" y="283998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DEDBD209-61ED-051E-425B-F5842D572D6C}"/>
              </a:ext>
            </a:extLst>
          </p:cNvPr>
          <p:cNvSpPr/>
          <p:nvPr userDrawn="1"/>
        </p:nvSpPr>
        <p:spPr>
          <a:xfrm>
            <a:off x="3908833" y="284386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551EFADE-C9E7-73F8-7567-04C31938033D}"/>
              </a:ext>
            </a:extLst>
          </p:cNvPr>
          <p:cNvSpPr/>
          <p:nvPr userDrawn="1"/>
        </p:nvSpPr>
        <p:spPr>
          <a:xfrm>
            <a:off x="5461567" y="283998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6852CBC2-DAB7-1932-B160-B85A4E03564E}"/>
              </a:ext>
            </a:extLst>
          </p:cNvPr>
          <p:cNvSpPr/>
          <p:nvPr userDrawn="1"/>
        </p:nvSpPr>
        <p:spPr>
          <a:xfrm>
            <a:off x="7014301" y="283675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5216F09A-7600-8147-6F65-3C017EB3CAF7}"/>
              </a:ext>
            </a:extLst>
          </p:cNvPr>
          <p:cNvSpPr/>
          <p:nvPr userDrawn="1"/>
        </p:nvSpPr>
        <p:spPr>
          <a:xfrm>
            <a:off x="8522261" y="284880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728D8AF8-B925-4B0E-1B27-A86769D1BD2F}"/>
              </a:ext>
            </a:extLst>
          </p:cNvPr>
          <p:cNvSpPr/>
          <p:nvPr userDrawn="1"/>
        </p:nvSpPr>
        <p:spPr>
          <a:xfrm>
            <a:off x="1651992"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43316B4B-E2CB-6B28-AEA4-BF401023A14D}"/>
              </a:ext>
            </a:extLst>
          </p:cNvPr>
          <p:cNvSpPr/>
          <p:nvPr userDrawn="1"/>
        </p:nvSpPr>
        <p:spPr>
          <a:xfrm>
            <a:off x="3205063"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47583D74-0E1A-8FCC-AB5E-D3BE22ADD1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819015" y="4391794"/>
            <a:ext cx="805338" cy="594305"/>
          </a:xfrm>
          <a:prstGeom prst="rect">
            <a:avLst/>
          </a:prstGeom>
        </p:spPr>
      </p:pic>
      <p:sp>
        <p:nvSpPr>
          <p:cNvPr id="31" name="Oval 30">
            <a:extLst>
              <a:ext uri="{FF2B5EF4-FFF2-40B4-BE49-F238E27FC236}">
                <a16:creationId xmlns:a16="http://schemas.microsoft.com/office/drawing/2014/main" id="{1AC4586A-F54C-CBEF-001F-E1712BF645DC}"/>
              </a:ext>
            </a:extLst>
          </p:cNvPr>
          <p:cNvSpPr/>
          <p:nvPr userDrawn="1"/>
        </p:nvSpPr>
        <p:spPr>
          <a:xfrm>
            <a:off x="4757520"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B562AB67-25BB-AA49-F4E1-542E85BE483A}"/>
              </a:ext>
            </a:extLst>
          </p:cNvPr>
          <p:cNvSpPr/>
          <p:nvPr userDrawn="1"/>
        </p:nvSpPr>
        <p:spPr>
          <a:xfrm>
            <a:off x="7880209"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4">
            <a:extLst>
              <a:ext uri="{FF2B5EF4-FFF2-40B4-BE49-F238E27FC236}">
                <a16:creationId xmlns:a16="http://schemas.microsoft.com/office/drawing/2014/main" id="{AD30A37E-7D64-830B-BF6F-A660DC54B539}"/>
              </a:ext>
            </a:extLst>
          </p:cNvPr>
          <p:cNvPicPr>
            <a:picLocks noChangeAspect="1"/>
          </p:cNvPicPr>
          <p:nvPr userDrawn="1"/>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8169966" y="4246310"/>
            <a:ext cx="559871" cy="885272"/>
          </a:xfrm>
          <a:prstGeom prst="rect">
            <a:avLst/>
          </a:prstGeom>
        </p:spPr>
      </p:pic>
      <p:sp>
        <p:nvSpPr>
          <p:cNvPr id="34" name="Oval 33">
            <a:extLst>
              <a:ext uri="{FF2B5EF4-FFF2-40B4-BE49-F238E27FC236}">
                <a16:creationId xmlns:a16="http://schemas.microsoft.com/office/drawing/2014/main" id="{02983982-AE67-78D9-9067-398124C9F2CC}"/>
              </a:ext>
            </a:extLst>
          </p:cNvPr>
          <p:cNvSpPr/>
          <p:nvPr userDrawn="1"/>
        </p:nvSpPr>
        <p:spPr>
          <a:xfrm>
            <a:off x="9401130" y="411931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5" name="Picture 34" descr="A blue and white logo&#10;&#10;Description automatically generated with low confidence">
            <a:extLst>
              <a:ext uri="{FF2B5EF4-FFF2-40B4-BE49-F238E27FC236}">
                <a16:creationId xmlns:a16="http://schemas.microsoft.com/office/drawing/2014/main" id="{7233F039-1286-685E-4ACA-80E5CC53E57F}"/>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9472577" y="4587434"/>
            <a:ext cx="996490" cy="203141"/>
          </a:xfrm>
          <a:prstGeom prst="rect">
            <a:avLst/>
          </a:prstGeom>
        </p:spPr>
      </p:pic>
      <p:sp>
        <p:nvSpPr>
          <p:cNvPr id="36" name="Oval 35">
            <a:extLst>
              <a:ext uri="{FF2B5EF4-FFF2-40B4-BE49-F238E27FC236}">
                <a16:creationId xmlns:a16="http://schemas.microsoft.com/office/drawing/2014/main" id="{337506B3-7F6C-62BF-A995-F3C559DEB0B3}"/>
              </a:ext>
            </a:extLst>
          </p:cNvPr>
          <p:cNvSpPr/>
          <p:nvPr userDrawn="1"/>
        </p:nvSpPr>
        <p:spPr>
          <a:xfrm>
            <a:off x="2314632"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FCBE221B-6C71-0643-03EB-252A0BDC2C8B}"/>
              </a:ext>
            </a:extLst>
          </p:cNvPr>
          <p:cNvSpPr/>
          <p:nvPr userDrawn="1"/>
        </p:nvSpPr>
        <p:spPr>
          <a:xfrm>
            <a:off x="3908833"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7A269847-1962-FF8E-7CF0-F2F53B6BB350}"/>
              </a:ext>
            </a:extLst>
          </p:cNvPr>
          <p:cNvSpPr/>
          <p:nvPr userDrawn="1"/>
        </p:nvSpPr>
        <p:spPr>
          <a:xfrm>
            <a:off x="5461567"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DB691EC6-4A60-EE8D-4597-B70BE3849A3D}"/>
              </a:ext>
            </a:extLst>
          </p:cNvPr>
          <p:cNvSpPr/>
          <p:nvPr userDrawn="1"/>
        </p:nvSpPr>
        <p:spPr>
          <a:xfrm>
            <a:off x="7024577"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57A605C4-D99D-6DC8-3846-B8863CBDA835}"/>
              </a:ext>
            </a:extLst>
          </p:cNvPr>
          <p:cNvSpPr/>
          <p:nvPr userDrawn="1"/>
        </p:nvSpPr>
        <p:spPr>
          <a:xfrm>
            <a:off x="8522261" y="54179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1" name="Picture 40" descr="A picture containing text, sign, outdoor&#10;&#10;Description automatically generated">
            <a:extLst>
              <a:ext uri="{FF2B5EF4-FFF2-40B4-BE49-F238E27FC236}">
                <a16:creationId xmlns:a16="http://schemas.microsoft.com/office/drawing/2014/main" id="{9F23964D-AF86-4CD9-17D5-86C8F5FB44B0}"/>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2424536" y="3293931"/>
            <a:ext cx="919577" cy="231487"/>
          </a:xfrm>
          <a:prstGeom prst="rect">
            <a:avLst/>
          </a:prstGeom>
        </p:spPr>
      </p:pic>
      <p:pic>
        <p:nvPicPr>
          <p:cNvPr id="42" name="Image 70">
            <a:extLst>
              <a:ext uri="{FF2B5EF4-FFF2-40B4-BE49-F238E27FC236}">
                <a16:creationId xmlns:a16="http://schemas.microsoft.com/office/drawing/2014/main" id="{5432702B-5C90-F75A-DB15-A8DBFE1EAC45}"/>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3961766" y="2940048"/>
            <a:ext cx="1033518" cy="947012"/>
          </a:xfrm>
          <a:prstGeom prst="rect">
            <a:avLst/>
          </a:prstGeom>
          <a:noFill/>
        </p:spPr>
      </p:pic>
      <p:pic>
        <p:nvPicPr>
          <p:cNvPr id="43" name="Image 3">
            <a:extLst>
              <a:ext uri="{FF2B5EF4-FFF2-40B4-BE49-F238E27FC236}">
                <a16:creationId xmlns:a16="http://schemas.microsoft.com/office/drawing/2014/main" id="{AD7AE466-1C21-32DC-49EC-9F52D47CDEB7}"/>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7106876" y="616872"/>
            <a:ext cx="954235" cy="515287"/>
          </a:xfrm>
          <a:prstGeom prst="rect">
            <a:avLst/>
          </a:prstGeom>
        </p:spPr>
      </p:pic>
      <p:pic>
        <p:nvPicPr>
          <p:cNvPr id="44" name="Image 6">
            <a:extLst>
              <a:ext uri="{FF2B5EF4-FFF2-40B4-BE49-F238E27FC236}">
                <a16:creationId xmlns:a16="http://schemas.microsoft.com/office/drawing/2014/main" id="{F55B94D2-5618-F513-D539-D0774CDD474F}"/>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7947179" y="1656392"/>
            <a:ext cx="996733" cy="996733"/>
          </a:xfrm>
          <a:prstGeom prst="rect">
            <a:avLst/>
          </a:prstGeom>
        </p:spPr>
      </p:pic>
      <p:pic>
        <p:nvPicPr>
          <p:cNvPr id="45" name="Image 10">
            <a:extLst>
              <a:ext uri="{FF2B5EF4-FFF2-40B4-BE49-F238E27FC236}">
                <a16:creationId xmlns:a16="http://schemas.microsoft.com/office/drawing/2014/main" id="{4B081292-BA3A-27DA-167D-93E73070A1EF}"/>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p:blipFill>
        <p:spPr>
          <a:xfrm>
            <a:off x="5478934" y="582004"/>
            <a:ext cx="1123479" cy="576719"/>
          </a:xfrm>
          <a:prstGeom prst="rect">
            <a:avLst/>
          </a:prstGeom>
        </p:spPr>
      </p:pic>
      <p:pic>
        <p:nvPicPr>
          <p:cNvPr id="46" name="Image 14">
            <a:extLst>
              <a:ext uri="{FF2B5EF4-FFF2-40B4-BE49-F238E27FC236}">
                <a16:creationId xmlns:a16="http://schemas.microsoft.com/office/drawing/2014/main" id="{FC7151B2-7E86-4BED-0ED8-14DDF2A574E6}"/>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964041" y="1897115"/>
            <a:ext cx="515287" cy="515287"/>
          </a:xfrm>
          <a:prstGeom prst="rect">
            <a:avLst/>
          </a:prstGeom>
        </p:spPr>
      </p:pic>
      <p:pic>
        <p:nvPicPr>
          <p:cNvPr id="47" name="Image 16">
            <a:extLst>
              <a:ext uri="{FF2B5EF4-FFF2-40B4-BE49-F238E27FC236}">
                <a16:creationId xmlns:a16="http://schemas.microsoft.com/office/drawing/2014/main" id="{2604BFA8-807C-64A9-3CB3-D5475893B5FB}"/>
              </a:ext>
            </a:extLst>
          </p:cNvPr>
          <p:cNvPicPr>
            <a:picLocks noChangeAspect="1"/>
          </p:cNvPicPr>
          <p:nvPr userDrawn="1"/>
        </p:nvPicPr>
        <p:blipFill rotWithShape="1">
          <a:blip r:embed="rId16">
            <a:extLst>
              <a:ext uri="{28A0092B-C50C-407E-A947-70E740481C1C}">
                <a14:useLocalDpi xmlns:a14="http://schemas.microsoft.com/office/drawing/2010/main" val="0"/>
              </a:ext>
            </a:extLst>
          </a:blip>
          <a:srcRect l="12675" r="8814"/>
          <a:stretch/>
        </p:blipFill>
        <p:spPr>
          <a:xfrm>
            <a:off x="8634615" y="567442"/>
            <a:ext cx="914676" cy="611205"/>
          </a:xfrm>
          <a:prstGeom prst="rect">
            <a:avLst/>
          </a:prstGeom>
        </p:spPr>
      </p:pic>
      <p:pic>
        <p:nvPicPr>
          <p:cNvPr id="48" name="Image 18">
            <a:extLst>
              <a:ext uri="{FF2B5EF4-FFF2-40B4-BE49-F238E27FC236}">
                <a16:creationId xmlns:a16="http://schemas.microsoft.com/office/drawing/2014/main" id="{DDF656B5-9FC6-25D1-6650-F50B24531B8B}"/>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6522696" y="1756967"/>
            <a:ext cx="795147" cy="799962"/>
          </a:xfrm>
          <a:prstGeom prst="rect">
            <a:avLst/>
          </a:prstGeom>
        </p:spPr>
      </p:pic>
      <p:pic>
        <p:nvPicPr>
          <p:cNvPr id="49" name="Image 20">
            <a:extLst>
              <a:ext uri="{FF2B5EF4-FFF2-40B4-BE49-F238E27FC236}">
                <a16:creationId xmlns:a16="http://schemas.microsoft.com/office/drawing/2014/main" id="{AE76B16C-02BD-AD08-B8EC-669380585C1F}"/>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878128" y="1920112"/>
            <a:ext cx="898169" cy="469293"/>
          </a:xfrm>
          <a:prstGeom prst="rect">
            <a:avLst/>
          </a:prstGeom>
        </p:spPr>
      </p:pic>
      <p:pic>
        <p:nvPicPr>
          <p:cNvPr id="50" name="Image 22">
            <a:extLst>
              <a:ext uri="{FF2B5EF4-FFF2-40B4-BE49-F238E27FC236}">
                <a16:creationId xmlns:a16="http://schemas.microsoft.com/office/drawing/2014/main" id="{6B0E8710-F972-EA26-7667-2A94BC07E282}"/>
              </a:ext>
            </a:extLst>
          </p:cNvPr>
          <p:cNvPicPr>
            <a:picLocks noChangeAspect="1"/>
          </p:cNvPicPr>
          <p:nvPr userDrawn="1"/>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rcRect/>
          <a:stretch/>
        </p:blipFill>
        <p:spPr>
          <a:xfrm>
            <a:off x="5730098" y="3108513"/>
            <a:ext cx="602322" cy="602322"/>
          </a:xfrm>
          <a:prstGeom prst="rect">
            <a:avLst/>
          </a:prstGeom>
        </p:spPr>
      </p:pic>
      <p:pic>
        <p:nvPicPr>
          <p:cNvPr id="51" name="Image 74">
            <a:extLst>
              <a:ext uri="{FF2B5EF4-FFF2-40B4-BE49-F238E27FC236}">
                <a16:creationId xmlns:a16="http://schemas.microsoft.com/office/drawing/2014/main" id="{FFDDF3F2-6A02-C445-40EC-8FB2C5DC23AC}"/>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3292024" y="4429014"/>
            <a:ext cx="965463" cy="519865"/>
          </a:xfrm>
          <a:prstGeom prst="rect">
            <a:avLst/>
          </a:prstGeom>
        </p:spPr>
      </p:pic>
      <p:pic>
        <p:nvPicPr>
          <p:cNvPr id="52" name="Image 78" descr="Une image contenant texte&#10;&#10;Description générée automatiquement">
            <a:extLst>
              <a:ext uri="{FF2B5EF4-FFF2-40B4-BE49-F238E27FC236}">
                <a16:creationId xmlns:a16="http://schemas.microsoft.com/office/drawing/2014/main" id="{BA629782-07D7-5CF2-57F9-DD6BCFF9753B}"/>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2540741" y="5644053"/>
            <a:ext cx="687167" cy="687167"/>
          </a:xfrm>
          <a:prstGeom prst="rect">
            <a:avLst/>
          </a:prstGeom>
        </p:spPr>
      </p:pic>
      <p:pic>
        <p:nvPicPr>
          <p:cNvPr id="53" name="Image 80" descr="Une image contenant texte, clipart&#10;&#10;Description générée automatiquement">
            <a:extLst>
              <a:ext uri="{FF2B5EF4-FFF2-40B4-BE49-F238E27FC236}">
                <a16:creationId xmlns:a16="http://schemas.microsoft.com/office/drawing/2014/main" id="{872DF679-8D81-C580-90EC-2225BBF9DD6A}"/>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3996862" y="5784293"/>
            <a:ext cx="963326" cy="406687"/>
          </a:xfrm>
          <a:prstGeom prst="rect">
            <a:avLst/>
          </a:prstGeom>
        </p:spPr>
      </p:pic>
      <p:pic>
        <p:nvPicPr>
          <p:cNvPr id="54" name="Image 82">
            <a:extLst>
              <a:ext uri="{FF2B5EF4-FFF2-40B4-BE49-F238E27FC236}">
                <a16:creationId xmlns:a16="http://schemas.microsoft.com/office/drawing/2014/main" id="{F1FE0137-456C-E56B-CC16-E639F4B5458B}"/>
              </a:ext>
            </a:extLst>
          </p:cNvPr>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5573973" y="5758992"/>
            <a:ext cx="914572" cy="457288"/>
          </a:xfrm>
          <a:prstGeom prst="rect">
            <a:avLst/>
          </a:prstGeom>
        </p:spPr>
      </p:pic>
      <p:pic>
        <p:nvPicPr>
          <p:cNvPr id="55" name="Image 84">
            <a:extLst>
              <a:ext uri="{FF2B5EF4-FFF2-40B4-BE49-F238E27FC236}">
                <a16:creationId xmlns:a16="http://schemas.microsoft.com/office/drawing/2014/main" id="{B45CB626-BC5B-0EF2-4C6F-29DF1F92693D}"/>
              </a:ext>
            </a:extLst>
          </p:cNvPr>
          <p:cNvPicPr>
            <a:picLocks noChangeAspect="1"/>
          </p:cNvPicPr>
          <p:nvPr userDrawn="1"/>
        </p:nvPicPr>
        <p:blipFill>
          <a:blip r:embed="rId25">
            <a:extLst>
              <a:ext uri="{28A0092B-C50C-407E-A947-70E740481C1C}">
                <a14:useLocalDpi xmlns:a14="http://schemas.microsoft.com/office/drawing/2010/main" val="0"/>
              </a:ext>
            </a:extLst>
          </a:blip>
          <a:stretch>
            <a:fillRect/>
          </a:stretch>
        </p:blipFill>
        <p:spPr>
          <a:xfrm>
            <a:off x="7026769" y="5724129"/>
            <a:ext cx="1135000" cy="527014"/>
          </a:xfrm>
          <a:prstGeom prst="rect">
            <a:avLst/>
          </a:prstGeom>
        </p:spPr>
      </p:pic>
      <p:pic>
        <p:nvPicPr>
          <p:cNvPr id="56" name="Image 86">
            <a:extLst>
              <a:ext uri="{FF2B5EF4-FFF2-40B4-BE49-F238E27FC236}">
                <a16:creationId xmlns:a16="http://schemas.microsoft.com/office/drawing/2014/main" id="{6CA6B4E8-AEBB-1F78-1F62-CBD377713083}"/>
              </a:ext>
            </a:extLst>
          </p:cNvPr>
          <p:cNvPicPr>
            <a:picLocks noChangeAspect="1"/>
          </p:cNvPicPr>
          <p:nvPr userDrawn="1"/>
        </p:nvPicPr>
        <p:blipFill>
          <a:blip r:embed="rId26">
            <a:extLst>
              <a:ext uri="{28A0092B-C50C-407E-A947-70E740481C1C}">
                <a14:useLocalDpi xmlns:a14="http://schemas.microsoft.com/office/drawing/2010/main" val="0"/>
              </a:ext>
            </a:extLst>
          </a:blip>
          <a:stretch>
            <a:fillRect/>
          </a:stretch>
        </p:blipFill>
        <p:spPr>
          <a:xfrm>
            <a:off x="8778256" y="5776978"/>
            <a:ext cx="627394" cy="421316"/>
          </a:xfrm>
          <a:prstGeom prst="rect">
            <a:avLst/>
          </a:prstGeom>
        </p:spPr>
      </p:pic>
      <p:pic>
        <p:nvPicPr>
          <p:cNvPr id="57" name="Picture 56" descr="Icon&#10;&#10;Description automatically generated">
            <a:extLst>
              <a:ext uri="{FF2B5EF4-FFF2-40B4-BE49-F238E27FC236}">
                <a16:creationId xmlns:a16="http://schemas.microsoft.com/office/drawing/2014/main" id="{C7E7653E-114B-00CB-E75B-0355F31E0A71}"/>
              </a:ext>
            </a:extLst>
          </p:cNvPr>
          <p:cNvPicPr>
            <a:picLocks noChangeAspect="1"/>
          </p:cNvPicPr>
          <p:nvPr userDrawn="1"/>
        </p:nvPicPr>
        <p:blipFill rotWithShape="1">
          <a:blip r:embed="rId27">
            <a:extLst>
              <a:ext uri="{28A0092B-C50C-407E-A947-70E740481C1C}">
                <a14:useLocalDpi xmlns:a14="http://schemas.microsoft.com/office/drawing/2010/main" val="0"/>
              </a:ext>
            </a:extLst>
          </a:blip>
          <a:srcRect l="17956" r="17712"/>
          <a:stretch/>
        </p:blipFill>
        <p:spPr>
          <a:xfrm>
            <a:off x="8732714" y="3059518"/>
            <a:ext cx="718479" cy="717959"/>
          </a:xfrm>
          <a:prstGeom prst="rect">
            <a:avLst/>
          </a:prstGeom>
        </p:spPr>
      </p:pic>
      <p:sp>
        <p:nvSpPr>
          <p:cNvPr id="58" name="Oval 57">
            <a:extLst>
              <a:ext uri="{FF2B5EF4-FFF2-40B4-BE49-F238E27FC236}">
                <a16:creationId xmlns:a16="http://schemas.microsoft.com/office/drawing/2014/main" id="{7FA2FDCB-1F45-B7D9-39B1-3209DFD7C9D1}"/>
              </a:ext>
            </a:extLst>
          </p:cNvPr>
          <p:cNvSpPr/>
          <p:nvPr userDrawn="1"/>
        </p:nvSpPr>
        <p:spPr>
          <a:xfrm>
            <a:off x="6350577" y="411925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Picture 58" descr="A screenshot of a video game&#10;&#10;Description automatically generated with low confidence">
            <a:extLst>
              <a:ext uri="{FF2B5EF4-FFF2-40B4-BE49-F238E27FC236}">
                <a16:creationId xmlns:a16="http://schemas.microsoft.com/office/drawing/2014/main" id="{94EA5550-1A7F-ADFF-6D46-C34F5EB42169}"/>
              </a:ext>
            </a:extLst>
          </p:cNvPr>
          <p:cNvPicPr>
            <a:picLocks noChangeAspect="1"/>
          </p:cNvPicPr>
          <p:nvPr userDrawn="1"/>
        </p:nvPicPr>
        <p:blipFill>
          <a:blip r:embed="rId28">
            <a:extLst>
              <a:ext uri="{28A0092B-C50C-407E-A947-70E740481C1C}">
                <a14:useLocalDpi xmlns:a14="http://schemas.microsoft.com/office/drawing/2010/main" val="0"/>
              </a:ext>
            </a:extLst>
          </a:blip>
          <a:stretch>
            <a:fillRect/>
          </a:stretch>
        </p:blipFill>
        <p:spPr>
          <a:xfrm>
            <a:off x="6431868" y="4600066"/>
            <a:ext cx="976802" cy="177761"/>
          </a:xfrm>
          <a:prstGeom prst="rect">
            <a:avLst/>
          </a:prstGeom>
        </p:spPr>
      </p:pic>
      <p:pic>
        <p:nvPicPr>
          <p:cNvPr id="60" name="Image 74">
            <a:extLst>
              <a:ext uri="{FF2B5EF4-FFF2-40B4-BE49-F238E27FC236}">
                <a16:creationId xmlns:a16="http://schemas.microsoft.com/office/drawing/2014/main" id="{DFAE6EF1-F750-CEE7-F915-D5B5C5907BCC}"/>
              </a:ext>
            </a:extLst>
          </p:cNvPr>
          <p:cNvPicPr>
            <a:picLocks noChangeAspect="1"/>
          </p:cNvPicPr>
          <p:nvPr userDrawn="1"/>
        </p:nvPicPr>
        <p:blipFill>
          <a:blip r:embed="rId29">
            <a:extLst>
              <a:ext uri="{28A0092B-C50C-407E-A947-70E740481C1C}">
                <a14:useLocalDpi xmlns:a14="http://schemas.microsoft.com/office/drawing/2010/main" val="0"/>
              </a:ext>
            </a:extLst>
          </a:blip>
          <a:srcRect/>
          <a:stretch/>
        </p:blipFill>
        <p:spPr>
          <a:xfrm>
            <a:off x="5090297" y="4384820"/>
            <a:ext cx="473831" cy="608252"/>
          </a:xfrm>
          <a:prstGeom prst="rect">
            <a:avLst/>
          </a:prstGeom>
        </p:spPr>
      </p:pic>
      <p:pic>
        <p:nvPicPr>
          <p:cNvPr id="4" name="Picture 3" descr="Graphical user interface&#10;&#10;Description automatically generated with medium confidence">
            <a:extLst>
              <a:ext uri="{FF2B5EF4-FFF2-40B4-BE49-F238E27FC236}">
                <a16:creationId xmlns:a16="http://schemas.microsoft.com/office/drawing/2014/main" id="{0338C7E7-E4EA-BE3C-D200-6C27FA7EA623}"/>
              </a:ext>
            </a:extLst>
          </p:cNvPr>
          <p:cNvPicPr>
            <a:picLocks noChangeAspect="1"/>
          </p:cNvPicPr>
          <p:nvPr userDrawn="1"/>
        </p:nvPicPr>
        <p:blipFill>
          <a:blip r:embed="rId30">
            <a:extLst>
              <a:ext uri="{28A0092B-C50C-407E-A947-70E740481C1C}">
                <a14:useLocalDpi xmlns:a14="http://schemas.microsoft.com/office/drawing/2010/main" val="0"/>
              </a:ext>
            </a:extLst>
          </a:blip>
          <a:stretch>
            <a:fillRect/>
          </a:stretch>
        </p:blipFill>
        <p:spPr>
          <a:xfrm>
            <a:off x="3351928" y="1922800"/>
            <a:ext cx="845654" cy="463916"/>
          </a:xfrm>
          <a:prstGeom prst="rect">
            <a:avLst/>
          </a:prstGeom>
        </p:spPr>
      </p:pic>
      <p:pic>
        <p:nvPicPr>
          <p:cNvPr id="10" name="Picture 9" descr="Shape&#10;&#10;Description automatically generated with low confidence">
            <a:extLst>
              <a:ext uri="{FF2B5EF4-FFF2-40B4-BE49-F238E27FC236}">
                <a16:creationId xmlns:a16="http://schemas.microsoft.com/office/drawing/2014/main" id="{BB160993-AB94-E923-1D8D-0B28FAC999A4}"/>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9536282" y="2004051"/>
            <a:ext cx="869080" cy="301415"/>
          </a:xfrm>
          <a:prstGeom prst="rect">
            <a:avLst/>
          </a:prstGeom>
        </p:spPr>
      </p:pic>
      <p:pic>
        <p:nvPicPr>
          <p:cNvPr id="12" name="Picture 11" descr="Logo, company name&#10;&#10;Description automatically generated">
            <a:extLst>
              <a:ext uri="{FF2B5EF4-FFF2-40B4-BE49-F238E27FC236}">
                <a16:creationId xmlns:a16="http://schemas.microsoft.com/office/drawing/2014/main" id="{B38A60F9-1E99-2F27-C099-E0AD1B040E47}"/>
              </a:ext>
            </a:extLst>
          </p:cNvPr>
          <p:cNvPicPr>
            <a:picLocks noChangeAspect="1"/>
          </p:cNvPicPr>
          <p:nvPr userDrawn="1"/>
        </p:nvPicPr>
        <p:blipFill>
          <a:blip r:embed="rId32">
            <a:extLst>
              <a:ext uri="{28A0092B-C50C-407E-A947-70E740481C1C}">
                <a14:useLocalDpi xmlns:a14="http://schemas.microsoft.com/office/drawing/2010/main" val="0"/>
              </a:ext>
            </a:extLst>
          </a:blip>
          <a:stretch>
            <a:fillRect/>
          </a:stretch>
        </p:blipFill>
        <p:spPr>
          <a:xfrm>
            <a:off x="7140674" y="3093171"/>
            <a:ext cx="886639" cy="626544"/>
          </a:xfrm>
          <a:prstGeom prst="rect">
            <a:avLst/>
          </a:prstGeom>
        </p:spPr>
      </p:pic>
      <p:pic>
        <p:nvPicPr>
          <p:cNvPr id="5" name="Google Shape;191;p32">
            <a:extLst>
              <a:ext uri="{FF2B5EF4-FFF2-40B4-BE49-F238E27FC236}">
                <a16:creationId xmlns:a16="http://schemas.microsoft.com/office/drawing/2014/main" id="{E5F7A7D0-3B56-C8F0-FA8A-6193CA77FF0D}"/>
              </a:ext>
            </a:extLst>
          </p:cNvPr>
          <p:cNvPicPr preferRelativeResize="0"/>
          <p:nvPr userDrawn="1"/>
        </p:nvPicPr>
        <p:blipFill>
          <a:blip r:embed="rId3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5828581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Contact us!">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487468F-A089-F294-CE9F-E45113159122}"/>
              </a:ext>
            </a:extLst>
          </p:cNvPr>
          <p:cNvSpPr/>
          <p:nvPr userDrawn="1"/>
        </p:nvSpPr>
        <p:spPr>
          <a:xfrm>
            <a:off x="0" y="-7799"/>
            <a:ext cx="12192000" cy="6157452"/>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D5364"/>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E5D1A53-C977-4FAC-555C-385141336870}"/>
              </a:ext>
            </a:extLst>
          </p:cNvPr>
          <p:cNvSpPr txBox="1"/>
          <p:nvPr userDrawn="1"/>
        </p:nvSpPr>
        <p:spPr>
          <a:xfrm>
            <a:off x="1348823" y="2277187"/>
            <a:ext cx="230877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@NetZeroCitiesEU</a:t>
            </a:r>
            <a:endParaRPr kumimoji="0" lang="en-US"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D7B3B6D3-94A9-25EB-3653-4B09AAE18A07}"/>
              </a:ext>
            </a:extLst>
          </p:cNvPr>
          <p:cNvSpPr txBox="1"/>
          <p:nvPr userDrawn="1"/>
        </p:nvSpPr>
        <p:spPr>
          <a:xfrm>
            <a:off x="1379484" y="3534031"/>
            <a:ext cx="20643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NetZeroCitiesEU</a:t>
            </a:r>
            <a:endParaRPr kumimoji="0" lang="en-US"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460D1C82-3158-46F9-87AC-9E5C2E1235A9}"/>
              </a:ext>
            </a:extLst>
          </p:cNvPr>
          <p:cNvSpPr txBox="1"/>
          <p:nvPr userDrawn="1"/>
        </p:nvSpPr>
        <p:spPr>
          <a:xfrm>
            <a:off x="5884851" y="2252557"/>
            <a:ext cx="184314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NetZeroCities</a:t>
            </a:r>
            <a:endParaRPr kumimoji="0" lang="en-US"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DD35A609-6040-B6F7-A274-F1C59B33048A}"/>
              </a:ext>
            </a:extLst>
          </p:cNvPr>
          <p:cNvSpPr txBox="1"/>
          <p:nvPr userDrawn="1"/>
        </p:nvSpPr>
        <p:spPr>
          <a:xfrm>
            <a:off x="1379484" y="4779281"/>
            <a:ext cx="280809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www.netzerocities.eu</a:t>
            </a:r>
            <a:endParaRPr kumimoji="0" lang="en-US"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4D5A1BC7-43CE-6279-DA87-F3BEFF8AC29A}"/>
              </a:ext>
            </a:extLst>
          </p:cNvPr>
          <p:cNvSpPr txBox="1"/>
          <p:nvPr userDrawn="1"/>
        </p:nvSpPr>
        <p:spPr>
          <a:xfrm>
            <a:off x="471467" y="638796"/>
            <a:ext cx="8757647"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Get in touch with NetZeroCities!</a:t>
            </a:r>
            <a:endParaRPr kumimoji="0" lang="en-US" sz="4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6AABC22C-E9CB-1B4E-B2B0-C3C6388FECFB}"/>
              </a:ext>
            </a:extLst>
          </p:cNvPr>
          <p:cNvSpPr txBox="1"/>
          <p:nvPr userDrawn="1"/>
        </p:nvSpPr>
        <p:spPr>
          <a:xfrm>
            <a:off x="5884851" y="4774435"/>
            <a:ext cx="278299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hello@netzerocities.eu</a:t>
            </a:r>
            <a:endParaRPr kumimoji="0" lang="en-US"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11" name="Image 15">
            <a:extLst>
              <a:ext uri="{FF2B5EF4-FFF2-40B4-BE49-F238E27FC236}">
                <a16:creationId xmlns:a16="http://schemas.microsoft.com/office/drawing/2014/main" id="{181F671B-F3F7-DDCA-24B6-FFA163D2790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2323" r="32227"/>
          <a:stretch/>
        </p:blipFill>
        <p:spPr>
          <a:xfrm>
            <a:off x="9374151" y="-7799"/>
            <a:ext cx="2817849" cy="2813912"/>
          </a:xfrm>
          <a:prstGeom prst="rect">
            <a:avLst/>
          </a:prstGeom>
        </p:spPr>
      </p:pic>
      <p:pic>
        <p:nvPicPr>
          <p:cNvPr id="12" name="Picture 9" descr="Shape, icon&#10;&#10;Description automatically generated with medium confidence">
            <a:extLst>
              <a:ext uri="{FF2B5EF4-FFF2-40B4-BE49-F238E27FC236}">
                <a16:creationId xmlns:a16="http://schemas.microsoft.com/office/drawing/2014/main" id="{E4B6DFE8-9A47-8503-9153-7CFBE6FCABB9}"/>
              </a:ext>
            </a:extLst>
          </p:cNvPr>
          <p:cNvPicPr>
            <a:picLocks noChangeAspect="1"/>
          </p:cNvPicPr>
          <p:nvPr userDrawn="1"/>
        </p:nvPicPr>
        <p:blipFill rotWithShape="1">
          <a:blip r:embed="rId3">
            <a:alphaModFix/>
            <a:extLst>
              <a:ext uri="{28A0092B-C50C-407E-A947-70E740481C1C}">
                <a14:useLocalDpi xmlns:a14="http://schemas.microsoft.com/office/drawing/2010/main" val="0"/>
              </a:ext>
            </a:extLst>
          </a:blip>
          <a:srcRect l="28066" t="-775" r="1" b="27709"/>
          <a:stretch/>
        </p:blipFill>
        <p:spPr>
          <a:xfrm rot="10800000">
            <a:off x="9902954" y="-1"/>
            <a:ext cx="2289046" cy="2325054"/>
          </a:xfrm>
          <a:prstGeom prst="rect">
            <a:avLst/>
          </a:prstGeom>
        </p:spPr>
      </p:pic>
      <p:pic>
        <p:nvPicPr>
          <p:cNvPr id="13" name="Image 22">
            <a:extLst>
              <a:ext uri="{FF2B5EF4-FFF2-40B4-BE49-F238E27FC236}">
                <a16:creationId xmlns:a16="http://schemas.microsoft.com/office/drawing/2014/main" id="{5398A78F-A4FE-DCA3-9837-4779674F19A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109220" y="4708103"/>
            <a:ext cx="501997" cy="501997"/>
          </a:xfrm>
          <a:prstGeom prst="rect">
            <a:avLst/>
          </a:prstGeom>
        </p:spPr>
      </p:pic>
      <p:pic>
        <p:nvPicPr>
          <p:cNvPr id="14" name="Image 24">
            <a:extLst>
              <a:ext uri="{FF2B5EF4-FFF2-40B4-BE49-F238E27FC236}">
                <a16:creationId xmlns:a16="http://schemas.microsoft.com/office/drawing/2014/main" id="{BB38A65A-6F57-54DF-4F33-66D42B8EA26C}"/>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109220" y="3556102"/>
            <a:ext cx="501997" cy="501997"/>
          </a:xfrm>
          <a:prstGeom prst="rect">
            <a:avLst/>
          </a:prstGeom>
        </p:spPr>
      </p:pic>
      <p:pic>
        <p:nvPicPr>
          <p:cNvPr id="15" name="Image 26">
            <a:extLst>
              <a:ext uri="{FF2B5EF4-FFF2-40B4-BE49-F238E27FC236}">
                <a16:creationId xmlns:a16="http://schemas.microsoft.com/office/drawing/2014/main" id="{39B6E7E2-C3EE-378D-0CEC-C70FD121E93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109220" y="2219446"/>
            <a:ext cx="501997" cy="501997"/>
          </a:xfrm>
          <a:prstGeom prst="rect">
            <a:avLst/>
          </a:prstGeom>
        </p:spPr>
      </p:pic>
      <p:pic>
        <p:nvPicPr>
          <p:cNvPr id="16" name="Image 30" descr="Une image contenant clipart&#10;&#10;Description générée automatiquement">
            <a:extLst>
              <a:ext uri="{FF2B5EF4-FFF2-40B4-BE49-F238E27FC236}">
                <a16:creationId xmlns:a16="http://schemas.microsoft.com/office/drawing/2014/main" id="{34A5313C-91AA-CF2B-97E5-72FF5290C38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604614" y="2217603"/>
            <a:ext cx="501997" cy="501997"/>
          </a:xfrm>
          <a:prstGeom prst="rect">
            <a:avLst/>
          </a:prstGeom>
        </p:spPr>
      </p:pic>
      <p:pic>
        <p:nvPicPr>
          <p:cNvPr id="17" name="Image 32">
            <a:extLst>
              <a:ext uri="{FF2B5EF4-FFF2-40B4-BE49-F238E27FC236}">
                <a16:creationId xmlns:a16="http://schemas.microsoft.com/office/drawing/2014/main" id="{007347D5-B299-0ED3-0429-643B931F646E}"/>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599974" y="4717794"/>
            <a:ext cx="492306" cy="492306"/>
          </a:xfrm>
          <a:prstGeom prst="rect">
            <a:avLst/>
          </a:prstGeom>
        </p:spPr>
      </p:pic>
      <p:pic>
        <p:nvPicPr>
          <p:cNvPr id="18" name="Image 34" descr="Une image contenant texte, clipart&#10;&#10;Description générée automatiquement">
            <a:extLst>
              <a:ext uri="{FF2B5EF4-FFF2-40B4-BE49-F238E27FC236}">
                <a16:creationId xmlns:a16="http://schemas.microsoft.com/office/drawing/2014/main" id="{5813ADD0-2E0E-9768-1C7D-56F21821C8D4}"/>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617307" y="3486056"/>
            <a:ext cx="488485" cy="488485"/>
          </a:xfrm>
          <a:prstGeom prst="rect">
            <a:avLst/>
          </a:prstGeom>
        </p:spPr>
      </p:pic>
      <p:sp>
        <p:nvSpPr>
          <p:cNvPr id="19" name="TextBox 9">
            <a:extLst>
              <a:ext uri="{FF2B5EF4-FFF2-40B4-BE49-F238E27FC236}">
                <a16:creationId xmlns:a16="http://schemas.microsoft.com/office/drawing/2014/main" id="{4E936BEF-BD2A-A8B1-D739-C609E735B99C}"/>
              </a:ext>
            </a:extLst>
          </p:cNvPr>
          <p:cNvSpPr txBox="1"/>
          <p:nvPr userDrawn="1"/>
        </p:nvSpPr>
        <p:spPr>
          <a:xfrm>
            <a:off x="5884851" y="3534031"/>
            <a:ext cx="21270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NetZeroCities EU</a:t>
            </a:r>
            <a:endParaRPr kumimoji="0" lang="en-US" sz="1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21" name="Google Shape;191;p32">
            <a:extLst>
              <a:ext uri="{FF2B5EF4-FFF2-40B4-BE49-F238E27FC236}">
                <a16:creationId xmlns:a16="http://schemas.microsoft.com/office/drawing/2014/main" id="{10D8F831-2E45-873E-BB0D-11428137E735}"/>
              </a:ext>
            </a:extLst>
          </p:cNvPr>
          <p:cNvPicPr preferRelativeResize="0"/>
          <p:nvPr userDrawn="1"/>
        </p:nvPicPr>
        <p:blipFill>
          <a:blip r:embed="rId10">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14638606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165"/>
        <p:cNvGrpSpPr/>
        <p:nvPr/>
      </p:nvGrpSpPr>
      <p:grpSpPr>
        <a:xfrm>
          <a:off x="0" y="0"/>
          <a:ext cx="0" cy="0"/>
          <a:chOff x="0" y="0"/>
          <a:chExt cx="0" cy="0"/>
        </a:xfrm>
      </p:grpSpPr>
      <p:sp>
        <p:nvSpPr>
          <p:cNvPr id="166" name="Google Shape;166;p29"/>
          <p:cNvSpPr txBox="1">
            <a:spLocks noGrp="1"/>
          </p:cNvSpPr>
          <p:nvPr>
            <p:ph type="title"/>
          </p:nvPr>
        </p:nvSpPr>
        <p:spPr>
          <a:xfrm>
            <a:off x="838200" y="1601959"/>
            <a:ext cx="10515600" cy="28528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dk2"/>
              </a:buClr>
              <a:buSzPts val="3300"/>
              <a:buFont typeface="Arial"/>
              <a:buNone/>
              <a:defRPr sz="4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67" name="Google Shape;167;p29"/>
          <p:cNvSpPr txBox="1">
            <a:spLocks noGrp="1"/>
          </p:cNvSpPr>
          <p:nvPr>
            <p:ph type="body" idx="1"/>
          </p:nvPr>
        </p:nvSpPr>
        <p:spPr>
          <a:xfrm>
            <a:off x="838200" y="4595323"/>
            <a:ext cx="10515600" cy="9564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800"/>
              <a:buNone/>
              <a:defRPr sz="2400" b="1">
                <a:solidFill>
                  <a:srgbClr val="5D8793"/>
                </a:solidFill>
              </a:defRPr>
            </a:lvl1pPr>
            <a:lvl2pPr marL="1219170" lvl="1" indent="-304792" algn="l" rtl="0">
              <a:lnSpc>
                <a:spcPct val="90000"/>
              </a:lnSpc>
              <a:spcBef>
                <a:spcPts val="533"/>
              </a:spcBef>
              <a:spcAft>
                <a:spcPts val="0"/>
              </a:spcAft>
              <a:buSzPts val="1500"/>
              <a:buNone/>
              <a:defRPr sz="2000">
                <a:solidFill>
                  <a:srgbClr val="888888"/>
                </a:solidFill>
              </a:defRPr>
            </a:lvl2pPr>
            <a:lvl3pPr marL="1828754" lvl="2" indent="-304792" algn="l" rtl="0">
              <a:lnSpc>
                <a:spcPct val="90000"/>
              </a:lnSpc>
              <a:spcBef>
                <a:spcPts val="533"/>
              </a:spcBef>
              <a:spcAft>
                <a:spcPts val="0"/>
              </a:spcAft>
              <a:buSzPts val="1400"/>
              <a:buNone/>
              <a:defRPr sz="1867">
                <a:solidFill>
                  <a:srgbClr val="888888"/>
                </a:solidFill>
              </a:defRPr>
            </a:lvl3pPr>
            <a:lvl4pPr marL="2438339" lvl="3" indent="-304792" algn="l" rtl="0">
              <a:lnSpc>
                <a:spcPct val="90000"/>
              </a:lnSpc>
              <a:spcBef>
                <a:spcPts val="533"/>
              </a:spcBef>
              <a:spcAft>
                <a:spcPts val="0"/>
              </a:spcAft>
              <a:buSzPts val="1200"/>
              <a:buNone/>
              <a:defRPr sz="1600">
                <a:solidFill>
                  <a:srgbClr val="888888"/>
                </a:solidFill>
              </a:defRPr>
            </a:lvl4pPr>
            <a:lvl5pPr marL="3047924" lvl="4" indent="-304792" algn="l" rtl="0">
              <a:lnSpc>
                <a:spcPct val="90000"/>
              </a:lnSpc>
              <a:spcBef>
                <a:spcPts val="533"/>
              </a:spcBef>
              <a:spcAft>
                <a:spcPts val="0"/>
              </a:spcAft>
              <a:buSzPts val="1200"/>
              <a:buNone/>
              <a:defRPr sz="1600">
                <a:solidFill>
                  <a:srgbClr val="888888"/>
                </a:solidFill>
              </a:defRPr>
            </a:lvl5pPr>
            <a:lvl6pPr marL="3657509" lvl="5" indent="-304792" algn="l" rtl="0">
              <a:lnSpc>
                <a:spcPct val="90000"/>
              </a:lnSpc>
              <a:spcBef>
                <a:spcPts val="533"/>
              </a:spcBef>
              <a:spcAft>
                <a:spcPts val="0"/>
              </a:spcAft>
              <a:buClr>
                <a:srgbClr val="888888"/>
              </a:buClr>
              <a:buSzPts val="1200"/>
              <a:buNone/>
              <a:defRPr sz="1600">
                <a:solidFill>
                  <a:srgbClr val="888888"/>
                </a:solidFill>
              </a:defRPr>
            </a:lvl6pPr>
            <a:lvl7pPr marL="4267093" lvl="6" indent="-304792" algn="l" rtl="0">
              <a:lnSpc>
                <a:spcPct val="90000"/>
              </a:lnSpc>
              <a:spcBef>
                <a:spcPts val="533"/>
              </a:spcBef>
              <a:spcAft>
                <a:spcPts val="0"/>
              </a:spcAft>
              <a:buClr>
                <a:srgbClr val="888888"/>
              </a:buClr>
              <a:buSzPts val="1200"/>
              <a:buNone/>
              <a:defRPr sz="1600">
                <a:solidFill>
                  <a:srgbClr val="888888"/>
                </a:solidFill>
              </a:defRPr>
            </a:lvl7pPr>
            <a:lvl8pPr marL="4876678" lvl="7" indent="-304792" algn="l" rtl="0">
              <a:lnSpc>
                <a:spcPct val="90000"/>
              </a:lnSpc>
              <a:spcBef>
                <a:spcPts val="533"/>
              </a:spcBef>
              <a:spcAft>
                <a:spcPts val="0"/>
              </a:spcAft>
              <a:buClr>
                <a:srgbClr val="888888"/>
              </a:buClr>
              <a:buSzPts val="1200"/>
              <a:buNone/>
              <a:defRPr sz="1600">
                <a:solidFill>
                  <a:srgbClr val="888888"/>
                </a:solidFill>
              </a:defRPr>
            </a:lvl8pPr>
            <a:lvl9pPr marL="5486263" lvl="8" indent="-304792" algn="l" rtl="0">
              <a:lnSpc>
                <a:spcPct val="90000"/>
              </a:lnSpc>
              <a:spcBef>
                <a:spcPts val="533"/>
              </a:spcBef>
              <a:spcAft>
                <a:spcPts val="0"/>
              </a:spcAft>
              <a:buClr>
                <a:srgbClr val="888888"/>
              </a:buClr>
              <a:buSzPts val="1200"/>
              <a:buNone/>
              <a:defRPr sz="1600">
                <a:solidFill>
                  <a:srgbClr val="888888"/>
                </a:solidFill>
              </a:defRPr>
            </a:lvl9pPr>
          </a:lstStyle>
          <a:p>
            <a:endParaRPr/>
          </a:p>
        </p:txBody>
      </p:sp>
    </p:spTree>
    <p:extLst>
      <p:ext uri="{BB962C8B-B14F-4D97-AF65-F5344CB8AC3E}">
        <p14:creationId xmlns:p14="http://schemas.microsoft.com/office/powerpoint/2010/main" val="1777589094"/>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_Executive Summary_Option 2">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905" y="-133795"/>
            <a:ext cx="12192000" cy="62883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32">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80115" y="196680"/>
            <a:ext cx="10390193" cy="603133"/>
          </a:xfrm>
          <a:prstGeom prst="rect">
            <a:avLst/>
          </a:prstGeom>
        </p:spPr>
        <p:txBody>
          <a:bodyPr anchor="b"/>
          <a:lstStyle>
            <a:lvl1pPr algn="l">
              <a:defRPr sz="3266" b="1">
                <a:solidFill>
                  <a:schemeClr val="tx2"/>
                </a:solidFill>
                <a:latin typeface="+mj-lt"/>
              </a:defRPr>
            </a:lvl1pPr>
          </a:lstStyle>
          <a:p>
            <a:r>
              <a:rPr lang="en-US"/>
              <a:t>Executive Summary</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41029" y="7075525"/>
            <a:ext cx="2405658" cy="402483"/>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F63A3B-78C7-47BE-AE5E-E10140E04643}" type="slidenum">
              <a:rPr lang="en-US" smtClean="0"/>
              <a:pPr/>
              <a:t>‹N°›</a:t>
            </a:fld>
            <a:endParaRPr lang="en-US"/>
          </a:p>
        </p:txBody>
      </p:sp>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80115" y="1205683"/>
            <a:ext cx="10390193" cy="4543002"/>
          </a:xfrm>
          <a:prstGeom prst="rect">
            <a:avLst/>
          </a:prstGeom>
        </p:spPr>
        <p:txBody>
          <a:bodyPr numCol="2"/>
          <a:lstStyle>
            <a:lvl1pPr>
              <a:defRPr sz="1814">
                <a:solidFill>
                  <a:schemeClr val="tx2"/>
                </a:solidFill>
              </a:defRPr>
            </a:lvl1pPr>
            <a:lvl2pPr>
              <a:defRPr sz="1633">
                <a:solidFill>
                  <a:schemeClr val="tx2"/>
                </a:solidFill>
              </a:defRPr>
            </a:lvl2pPr>
            <a:lvl3pPr>
              <a:defRPr sz="1452">
                <a:solidFill>
                  <a:schemeClr val="tx2"/>
                </a:solidFill>
              </a:defRPr>
            </a:lvl3pPr>
            <a:lvl4pPr>
              <a:defRPr sz="1270">
                <a:solidFill>
                  <a:schemeClr val="tx2"/>
                </a:solidFill>
              </a:defRPr>
            </a:lvl4pPr>
            <a:lvl5pPr>
              <a:defRPr sz="1089">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6" name="Image 5">
            <a:extLst>
              <a:ext uri="{FF2B5EF4-FFF2-40B4-BE49-F238E27FC236}">
                <a16:creationId xmlns:a16="http://schemas.microsoft.com/office/drawing/2014/main" id="{33DF9124-0C1F-57EE-F690-F4C7827F3B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079096" y="329292"/>
            <a:ext cx="738000" cy="738000"/>
          </a:xfrm>
          <a:prstGeom prst="rect">
            <a:avLst/>
          </a:prstGeom>
        </p:spPr>
      </p:pic>
      <p:pic>
        <p:nvPicPr>
          <p:cNvPr id="7" name="Picture 8" descr="A blue background with yellow stars&#10;&#10;Description automatically generated with low confidence">
            <a:extLst>
              <a:ext uri="{FF2B5EF4-FFF2-40B4-BE49-F238E27FC236}">
                <a16:creationId xmlns:a16="http://schemas.microsoft.com/office/drawing/2014/main" id="{1AD75D46-11A0-7B4E-1E8C-29F308081C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8" name="TextBox 9">
            <a:extLst>
              <a:ext uri="{FF2B5EF4-FFF2-40B4-BE49-F238E27FC236}">
                <a16:creationId xmlns:a16="http://schemas.microsoft.com/office/drawing/2014/main" id="{C8FB8378-54C0-23E3-1956-C3FBB582843D}"/>
              </a:ext>
            </a:extLst>
          </p:cNvPr>
          <p:cNvSpPr txBox="1"/>
          <p:nvPr userDrawn="1"/>
        </p:nvSpPr>
        <p:spPr>
          <a:xfrm>
            <a:off x="846127" y="6391805"/>
            <a:ext cx="9942652" cy="276999"/>
          </a:xfrm>
          <a:prstGeom prst="rect">
            <a:avLst/>
          </a:prstGeom>
          <a:noFill/>
        </p:spPr>
        <p:txBody>
          <a:bodyPr wrap="square" rtlCol="0">
            <a:spAutoFit/>
          </a:bodyPr>
          <a:lstStyle/>
          <a:p>
            <a:r>
              <a:rPr lang="en" sz="1200" b="0" i="0">
                <a:solidFill>
                  <a:srgbClr val="262626"/>
                </a:solidFill>
                <a:latin typeface="Arial"/>
                <a:ea typeface="Arial"/>
                <a:cs typeface="Arial"/>
                <a:sym typeface="Arial"/>
              </a:rPr>
              <a:t>NetZeroCities </a:t>
            </a:r>
            <a:r>
              <a:rPr lang="en-GB" sz="1200" b="0" i="0">
                <a:solidFill>
                  <a:schemeClr val="tx1">
                    <a:lumMod val="85000"/>
                    <a:lumOff val="15000"/>
                  </a:schemeClr>
                </a:solidFill>
                <a:effectLst/>
                <a:latin typeface="+mn-lt"/>
              </a:rPr>
              <a:t>has received funding from the H2020 Research and Innovation Programme under grant agreement n°101036519.</a:t>
            </a:r>
            <a:endParaRPr lang="en-US" sz="1200" b="0">
              <a:solidFill>
                <a:schemeClr val="tx1">
                  <a:lumMod val="85000"/>
                  <a:lumOff val="15000"/>
                </a:schemeClr>
              </a:solidFill>
              <a:latin typeface="+mn-lt"/>
            </a:endParaRPr>
          </a:p>
        </p:txBody>
      </p:sp>
    </p:spTree>
    <p:extLst>
      <p:ext uri="{BB962C8B-B14F-4D97-AF65-F5344CB8AC3E}">
        <p14:creationId xmlns:p14="http://schemas.microsoft.com/office/powerpoint/2010/main" val="1449050127"/>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_Executive Summary_Option 3">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905" y="-133795"/>
            <a:ext cx="12192000" cy="628835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32">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80115" y="243539"/>
            <a:ext cx="10390193" cy="603133"/>
          </a:xfrm>
          <a:prstGeom prst="rect">
            <a:avLst/>
          </a:prstGeom>
        </p:spPr>
        <p:txBody>
          <a:bodyPr anchor="b"/>
          <a:lstStyle>
            <a:lvl1pPr algn="l">
              <a:defRPr sz="3266" b="1">
                <a:solidFill>
                  <a:schemeClr val="bg1"/>
                </a:solidFill>
                <a:latin typeface="+mj-lt"/>
              </a:defRPr>
            </a:lvl1pPr>
          </a:lstStyle>
          <a:p>
            <a:r>
              <a:rPr lang="en-US"/>
              <a:t>Executive Summary</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41029" y="7075525"/>
            <a:ext cx="2405658" cy="402483"/>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F63A3B-78C7-47BE-AE5E-E10140E04643}" type="slidenum">
              <a:rPr lang="en-US" smtClean="0"/>
              <a:pPr/>
              <a:t>‹N°›</a:t>
            </a:fld>
            <a:endParaRPr lang="en-US"/>
          </a:p>
        </p:txBody>
      </p:sp>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80115" y="1224006"/>
            <a:ext cx="10390193" cy="4543002"/>
          </a:xfrm>
          <a:prstGeom prst="rect">
            <a:avLst/>
          </a:prstGeom>
        </p:spPr>
        <p:txBody>
          <a:bodyPr numCol="2"/>
          <a:lstStyle>
            <a:lvl1pPr>
              <a:defRPr sz="1814">
                <a:solidFill>
                  <a:schemeClr val="bg1"/>
                </a:solidFill>
              </a:defRPr>
            </a:lvl1pPr>
            <a:lvl2pPr>
              <a:defRPr sz="1633">
                <a:solidFill>
                  <a:schemeClr val="bg1"/>
                </a:solidFill>
              </a:defRPr>
            </a:lvl2pPr>
            <a:lvl3pPr>
              <a:defRPr sz="1452">
                <a:solidFill>
                  <a:schemeClr val="bg1"/>
                </a:solidFill>
              </a:defRPr>
            </a:lvl3pPr>
            <a:lvl4pPr>
              <a:defRPr sz="1270">
                <a:solidFill>
                  <a:schemeClr val="bg1"/>
                </a:solidFill>
              </a:defRPr>
            </a:lvl4pPr>
            <a:lvl5pPr>
              <a:defRPr sz="1089">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3" name="Image 2">
            <a:extLst>
              <a:ext uri="{FF2B5EF4-FFF2-40B4-BE49-F238E27FC236}">
                <a16:creationId xmlns:a16="http://schemas.microsoft.com/office/drawing/2014/main" id="{15B33F1C-9DD5-07F3-9B77-3811FDD8E4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078283" y="338940"/>
            <a:ext cx="738813" cy="738813"/>
          </a:xfrm>
          <a:prstGeom prst="rect">
            <a:avLst/>
          </a:prstGeom>
        </p:spPr>
      </p:pic>
      <p:pic>
        <p:nvPicPr>
          <p:cNvPr id="7" name="Picture 8" descr="A blue background with yellow stars&#10;&#10;Description automatically generated with low confidence">
            <a:extLst>
              <a:ext uri="{FF2B5EF4-FFF2-40B4-BE49-F238E27FC236}">
                <a16:creationId xmlns:a16="http://schemas.microsoft.com/office/drawing/2014/main" id="{C96A984D-B4F8-83F3-935A-C6D4A8F27B4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8" name="TextBox 9">
            <a:extLst>
              <a:ext uri="{FF2B5EF4-FFF2-40B4-BE49-F238E27FC236}">
                <a16:creationId xmlns:a16="http://schemas.microsoft.com/office/drawing/2014/main" id="{A366D14D-5E93-ED35-0F6B-5C474D8831D3}"/>
              </a:ext>
            </a:extLst>
          </p:cNvPr>
          <p:cNvSpPr txBox="1"/>
          <p:nvPr userDrawn="1"/>
        </p:nvSpPr>
        <p:spPr>
          <a:xfrm>
            <a:off x="846127" y="6391805"/>
            <a:ext cx="9942652" cy="276999"/>
          </a:xfrm>
          <a:prstGeom prst="rect">
            <a:avLst/>
          </a:prstGeom>
          <a:noFill/>
        </p:spPr>
        <p:txBody>
          <a:bodyPr wrap="square" rtlCol="0">
            <a:spAutoFit/>
          </a:bodyPr>
          <a:lstStyle/>
          <a:p>
            <a:r>
              <a:rPr lang="en" sz="1200" b="0" i="0">
                <a:solidFill>
                  <a:srgbClr val="262626"/>
                </a:solidFill>
                <a:latin typeface="Arial"/>
                <a:ea typeface="Arial"/>
                <a:cs typeface="Arial"/>
                <a:sym typeface="Arial"/>
              </a:rPr>
              <a:t>NetZeroCities </a:t>
            </a:r>
            <a:r>
              <a:rPr lang="en-GB" sz="1200" b="0" i="0">
                <a:solidFill>
                  <a:schemeClr val="tx1">
                    <a:lumMod val="85000"/>
                    <a:lumOff val="15000"/>
                  </a:schemeClr>
                </a:solidFill>
                <a:effectLst/>
                <a:latin typeface="+mn-lt"/>
              </a:rPr>
              <a:t>has received funding from the H2020 Research and Innovation Programme under grant agreement n°101036519.</a:t>
            </a:r>
            <a:endParaRPr lang="en-US" sz="1200" b="0">
              <a:solidFill>
                <a:schemeClr val="tx1">
                  <a:lumMod val="85000"/>
                  <a:lumOff val="15000"/>
                </a:schemeClr>
              </a:solidFill>
              <a:latin typeface="+mn-lt"/>
            </a:endParaRPr>
          </a:p>
        </p:txBody>
      </p:sp>
    </p:spTree>
    <p:extLst>
      <p:ext uri="{BB962C8B-B14F-4D97-AF65-F5344CB8AC3E}">
        <p14:creationId xmlns:p14="http://schemas.microsoft.com/office/powerpoint/2010/main" val="140359339"/>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A3DB44-B988-B940-738C-CB7D3BDADB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94375B-1D2A-791F-AE99-04CF640A4A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F01BD5-9B9D-F589-7628-9CEF2041E4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4F978F2-8229-4F07-9BED-068127AE4612}"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43E75969-D6FE-BCBC-8459-817A00D93B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97239A53-C7E4-5719-32FD-C71182C93C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2A0552B-D411-4B91-80E7-0119D5DA5C91}"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8868980"/>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 id="2147483871" r:id="rId13"/>
    <p:sldLayoutId id="2147483872" r:id="rId14"/>
    <p:sldLayoutId id="2147483873" r:id="rId15"/>
    <p:sldLayoutId id="2147483874" r:id="rId16"/>
    <p:sldLayoutId id="2147483875" r:id="rId17"/>
    <p:sldLayoutId id="2147483876" r:id="rId18"/>
    <p:sldLayoutId id="2147483877" r:id="rId19"/>
    <p:sldLayoutId id="2147483878" r:id="rId20"/>
    <p:sldLayoutId id="2147483879" r:id="rId21"/>
    <p:sldLayoutId id="2147483880" r:id="rId22"/>
    <p:sldLayoutId id="2147483881" r:id="rId23"/>
    <p:sldLayoutId id="2147483882" r:id="rId24"/>
    <p:sldLayoutId id="2147483883" r:id="rId25"/>
    <p:sldLayoutId id="2147483884" r:id="rId26"/>
    <p:sldLayoutId id="2147483885" r:id="rId27"/>
    <p:sldLayoutId id="2147483895" r:id="rId28"/>
    <p:sldLayoutId id="2147483896" r:id="rId29"/>
    <p:sldLayoutId id="2147483886" r:id="rId30"/>
    <p:sldLayoutId id="2147483887" r:id="rId31"/>
    <p:sldLayoutId id="2147483888" r:id="rId32"/>
    <p:sldLayoutId id="2147483892" r:id="rId33"/>
    <p:sldLayoutId id="2147483894" r:id="rId34"/>
    <p:sldLayoutId id="2147483897" r:id="rId35"/>
  </p:sldLayoutIdLst>
  <p:txStyles>
    <p:titleStyle>
      <a:lvl1pPr algn="l" defTabSz="914400" rtl="0" eaLnBrk="1" latinLnBrk="0" hangingPunct="1">
        <a:lnSpc>
          <a:spcPct val="90000"/>
        </a:lnSpc>
        <a:spcBef>
          <a:spcPct val="0"/>
        </a:spcBef>
        <a:buNone/>
        <a:defRPr lang="en-US" sz="4400" b="1" kern="1200" dirty="0">
          <a:solidFill>
            <a:srgbClr val="0D5364"/>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8.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hyperlink" Target="https://maps.app.goo.gl/3tZbC2LGHGWC893T7" TargetMode="External"/><Relationship Id="rId7" Type="http://schemas.openxmlformats.org/officeDocument/2006/relationships/hyperlink" Target="https://g.co/kgs/tJmMLzM"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hyperlink" Target="https://g.co/kgs/ZW9Rxrj" TargetMode="External"/><Relationship Id="rId5" Type="http://schemas.openxmlformats.org/officeDocument/2006/relationships/hyperlink" Target="https://www.google.com/maps/place/data=!4m2!3m1!1s0xd42286353a0f2d5:0x195ac8405c87afc0?sa=X&amp;ved=1t:8290&amp;ictx=111" TargetMode="External"/><Relationship Id="rId4" Type="http://schemas.openxmlformats.org/officeDocument/2006/relationships/hyperlink" Target="https://g.co/kgs/SEPiU6x"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mailto:hamid.yammine@upm.es" TargetMode="Externa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C79A2FFB-0D91-3EB8-8567-A1857625ABE7}"/>
              </a:ext>
            </a:extLst>
          </p:cNvPr>
          <p:cNvSpPr txBox="1">
            <a:spLocks/>
          </p:cNvSpPr>
          <p:nvPr/>
        </p:nvSpPr>
        <p:spPr>
          <a:xfrm>
            <a:off x="5995424" y="2400472"/>
            <a:ext cx="9788235" cy="61566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pPr>
              <a:lnSpc>
                <a:spcPct val="150000"/>
              </a:lnSpc>
            </a:pPr>
            <a:r>
              <a:rPr lang="en-US">
                <a:solidFill>
                  <a:srgbClr val="0D5364"/>
                </a:solidFill>
                <a:latin typeface="Arial" panose="020B0604020202020204" pitchFamily="34" charset="0"/>
                <a:cs typeface="Arial" panose="020B0604020202020204" pitchFamily="34" charset="0"/>
              </a:rPr>
              <a:t>The NetZeroCities </a:t>
            </a:r>
          </a:p>
        </p:txBody>
      </p:sp>
      <p:pic>
        <p:nvPicPr>
          <p:cNvPr id="9" name="Picture 8" descr="Graphical user interface&#10;&#10;Description automatically generated">
            <a:extLst>
              <a:ext uri="{FF2B5EF4-FFF2-40B4-BE49-F238E27FC236}">
                <a16:creationId xmlns:a16="http://schemas.microsoft.com/office/drawing/2014/main" id="{2AD26786-AF29-6189-700A-6821D5B21E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973" y="2625274"/>
            <a:ext cx="5560363" cy="3102881"/>
          </a:xfrm>
          <a:prstGeom prst="rect">
            <a:avLst/>
          </a:prstGeom>
        </p:spPr>
      </p:pic>
      <p:sp>
        <p:nvSpPr>
          <p:cNvPr id="13" name="Rectangle 12">
            <a:extLst>
              <a:ext uri="{FF2B5EF4-FFF2-40B4-BE49-F238E27FC236}">
                <a16:creationId xmlns:a16="http://schemas.microsoft.com/office/drawing/2014/main" id="{2471C0D0-F90F-1333-A458-E6412A36ACAC}"/>
              </a:ext>
            </a:extLst>
          </p:cNvPr>
          <p:cNvSpPr>
            <a:spLocks/>
          </p:cNvSpPr>
          <p:nvPr/>
        </p:nvSpPr>
        <p:spPr>
          <a:xfrm>
            <a:off x="6096000" y="3211793"/>
            <a:ext cx="4294909" cy="691156"/>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121DE18B-8A6E-BDC0-24F4-EBEF3EA33785}"/>
              </a:ext>
            </a:extLst>
          </p:cNvPr>
          <p:cNvSpPr txBox="1">
            <a:spLocks/>
          </p:cNvSpPr>
          <p:nvPr/>
        </p:nvSpPr>
        <p:spPr>
          <a:xfrm>
            <a:off x="6156910" y="3193974"/>
            <a:ext cx="4560087" cy="707886"/>
          </a:xfrm>
          <a:prstGeom prst="rect">
            <a:avLst/>
          </a:prstGeom>
          <a:noFill/>
        </p:spPr>
        <p:txBody>
          <a:bodyPr wrap="square" lIns="91440" tIns="45720" rIns="91440" bIns="45720" rtlCol="0" anchor="t">
            <a:spAutoFit/>
          </a:bodyPr>
          <a:lstStyle/>
          <a:p>
            <a:r>
              <a:rPr lang="en-US" sz="4000" b="1">
                <a:solidFill>
                  <a:schemeClr val="bg1"/>
                </a:solidFill>
                <a:latin typeface="Arial"/>
                <a:cs typeface="Arial"/>
              </a:rPr>
              <a:t>Winter School</a:t>
            </a:r>
            <a:endParaRPr lang="en-US" sz="4000" b="1">
              <a:solidFill>
                <a:schemeClr val="bg1"/>
              </a:solidFill>
              <a:latin typeface="Arial" panose="020B0604020202020204" pitchFamily="34" charset="0"/>
              <a:cs typeface="Arial" panose="020B0604020202020204" pitchFamily="34" charset="0"/>
            </a:endParaRPr>
          </a:p>
        </p:txBody>
      </p:sp>
      <p:pic>
        <p:nvPicPr>
          <p:cNvPr id="19" name="Image 18">
            <a:extLst>
              <a:ext uri="{FF2B5EF4-FFF2-40B4-BE49-F238E27FC236}">
                <a16:creationId xmlns:a16="http://schemas.microsoft.com/office/drawing/2014/main" id="{FC9E3A19-CE9D-65E3-A823-5181FC95D0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904" y="112200"/>
            <a:ext cx="3764728" cy="1507986"/>
          </a:xfrm>
          <a:prstGeom prst="rect">
            <a:avLst/>
          </a:prstGeom>
        </p:spPr>
      </p:pic>
      <p:sp>
        <p:nvSpPr>
          <p:cNvPr id="25" name="ZoneTexte 24">
            <a:extLst>
              <a:ext uri="{FF2B5EF4-FFF2-40B4-BE49-F238E27FC236}">
                <a16:creationId xmlns:a16="http://schemas.microsoft.com/office/drawing/2014/main" id="{DC3945CD-7F7A-07AA-5531-7ED26DA0ED67}"/>
              </a:ext>
            </a:extLst>
          </p:cNvPr>
          <p:cNvSpPr txBox="1"/>
          <p:nvPr/>
        </p:nvSpPr>
        <p:spPr>
          <a:xfrm>
            <a:off x="6103501" y="4579122"/>
            <a:ext cx="5949804" cy="456535"/>
          </a:xfrm>
          <a:prstGeom prst="rect">
            <a:avLst/>
          </a:prstGeom>
          <a:noFill/>
        </p:spPr>
        <p:txBody>
          <a:bodyPr wrap="square" lIns="91440" tIns="45720" rIns="91440" bIns="45720" anchor="t">
            <a:spAutoFit/>
          </a:bodyPr>
          <a:lstStyle/>
          <a:p>
            <a:pPr>
              <a:lnSpc>
                <a:spcPct val="150000"/>
              </a:lnSpc>
            </a:pPr>
            <a:r>
              <a:rPr lang="en-US" b="1" kern="0">
                <a:solidFill>
                  <a:srgbClr val="FFFFFF"/>
                </a:solidFill>
                <a:latin typeface="Arial"/>
                <a:cs typeface="Arial"/>
              </a:rPr>
              <a:t>Madrid</a:t>
            </a:r>
            <a:r>
              <a:rPr lang="en-US" sz="1800" b="1" kern="0">
                <a:solidFill>
                  <a:srgbClr val="FFFFFF"/>
                </a:solidFill>
                <a:latin typeface="Arial"/>
                <a:cs typeface="Arial"/>
              </a:rPr>
              <a:t>, </a:t>
            </a:r>
            <a:r>
              <a:rPr lang="en-US" b="1" kern="0">
                <a:solidFill>
                  <a:srgbClr val="FFFFFF"/>
                </a:solidFill>
                <a:latin typeface="Arial"/>
                <a:cs typeface="Arial"/>
              </a:rPr>
              <a:t>Spain</a:t>
            </a:r>
            <a:r>
              <a:rPr lang="en-US" sz="1800" b="1" kern="0">
                <a:solidFill>
                  <a:srgbClr val="FFFFFF"/>
                </a:solidFill>
                <a:latin typeface="Arial"/>
                <a:cs typeface="Arial"/>
              </a:rPr>
              <a:t> | </a:t>
            </a:r>
            <a:r>
              <a:rPr lang="en-US" b="1" kern="0">
                <a:solidFill>
                  <a:srgbClr val="FFFFFF"/>
                </a:solidFill>
                <a:latin typeface="Arial"/>
                <a:cs typeface="Arial"/>
              </a:rPr>
              <a:t>27-29 November</a:t>
            </a:r>
            <a:r>
              <a:rPr lang="en-US" sz="1800" b="1" kern="0">
                <a:solidFill>
                  <a:srgbClr val="FFFFFF"/>
                </a:solidFill>
                <a:latin typeface="Arial"/>
                <a:cs typeface="Arial"/>
              </a:rPr>
              <a:t> 2024</a:t>
            </a:r>
            <a:endParaRPr lang="en-US" sz="3000" b="1" kern="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2204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D59F6C1C-B4F0-2078-8A8D-35AF26B65EA2}"/>
              </a:ext>
            </a:extLst>
          </p:cNvPr>
          <p:cNvCxnSpPr>
            <a:cxnSpLocks/>
          </p:cNvCxnSpPr>
          <p:nvPr/>
        </p:nvCxnSpPr>
        <p:spPr>
          <a:xfrm>
            <a:off x="729492" y="2334119"/>
            <a:ext cx="6779" cy="3832616"/>
          </a:xfrm>
          <a:prstGeom prst="line">
            <a:avLst/>
          </a:prstGeom>
          <a:ln w="57150">
            <a:solidFill>
              <a:srgbClr val="0D5364"/>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B24AF93D-A976-D6EF-D036-9845F9A7B0A0}"/>
              </a:ext>
            </a:extLst>
          </p:cNvPr>
          <p:cNvSpPr>
            <a:spLocks noChangeAspect="1"/>
          </p:cNvSpPr>
          <p:nvPr/>
        </p:nvSpPr>
        <p:spPr>
          <a:xfrm>
            <a:off x="652624" y="3649284"/>
            <a:ext cx="162000" cy="16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FC63319C-8709-3B1B-37A8-5BFCB927403C}"/>
              </a:ext>
            </a:extLst>
          </p:cNvPr>
          <p:cNvSpPr txBox="1"/>
          <p:nvPr/>
        </p:nvSpPr>
        <p:spPr>
          <a:xfrm>
            <a:off x="790152" y="3455914"/>
            <a:ext cx="6110941" cy="1028423"/>
          </a:xfrm>
          <a:prstGeom prst="rect">
            <a:avLst/>
          </a:prstGeom>
          <a:noFill/>
        </p:spPr>
        <p:txBody>
          <a:bodyPr wrap="square" lIns="91440" tIns="45720" rIns="91440" bIns="45720" anchor="t">
            <a:spAutoFit/>
          </a:bodyPr>
          <a:lstStyle/>
          <a:p>
            <a:pPr marL="151765" algn="just">
              <a:lnSpc>
                <a:spcPct val="150000"/>
              </a:lnSpc>
              <a:spcBef>
                <a:spcPts val="1067"/>
              </a:spcBef>
            </a:pPr>
            <a:r>
              <a:rPr lang="it-IT" sz="1400" err="1">
                <a:solidFill>
                  <a:schemeClr val="tx2"/>
                </a:solidFill>
                <a:latin typeface="Arial"/>
                <a:ea typeface="+mn-lt"/>
                <a:cs typeface="Arial"/>
              </a:rPr>
              <a:t>These</a:t>
            </a:r>
            <a:r>
              <a:rPr lang="it-IT" sz="1400">
                <a:solidFill>
                  <a:schemeClr val="tx2"/>
                </a:solidFill>
                <a:latin typeface="Arial"/>
                <a:ea typeface="+mn-lt"/>
                <a:cs typeface="Arial"/>
              </a:rPr>
              <a:t> </a:t>
            </a:r>
            <a:r>
              <a:rPr lang="it-IT" sz="1400" b="1">
                <a:solidFill>
                  <a:schemeClr val="tx2"/>
                </a:solidFill>
                <a:latin typeface="Arial"/>
                <a:ea typeface="+mn-lt"/>
                <a:cs typeface="Arial"/>
              </a:rPr>
              <a:t>2.5-day sessions</a:t>
            </a:r>
            <a:r>
              <a:rPr lang="it-IT" sz="1400">
                <a:solidFill>
                  <a:schemeClr val="tx2"/>
                </a:solidFill>
                <a:latin typeface="Arial"/>
                <a:ea typeface="+mn-lt"/>
                <a:cs typeface="Arial"/>
              </a:rPr>
              <a:t> </a:t>
            </a:r>
            <a:r>
              <a:rPr lang="it-IT" sz="1400" err="1">
                <a:solidFill>
                  <a:schemeClr val="tx2"/>
                </a:solidFill>
                <a:latin typeface="Arial"/>
                <a:ea typeface="+mn-lt"/>
                <a:cs typeface="Arial"/>
              </a:rPr>
              <a:t>aim</a:t>
            </a:r>
            <a:r>
              <a:rPr lang="it-IT" sz="1400">
                <a:solidFill>
                  <a:schemeClr val="tx2"/>
                </a:solidFill>
                <a:latin typeface="Arial"/>
                <a:ea typeface="+mn-lt"/>
                <a:cs typeface="Arial"/>
              </a:rPr>
              <a:t> to </a:t>
            </a:r>
            <a:r>
              <a:rPr lang="it-IT" sz="1400" err="1">
                <a:solidFill>
                  <a:schemeClr val="tx2"/>
                </a:solidFill>
                <a:latin typeface="Arial"/>
                <a:ea typeface="+mn-lt"/>
                <a:cs typeface="Arial"/>
              </a:rPr>
              <a:t>foster</a:t>
            </a:r>
            <a:r>
              <a:rPr lang="it-IT" sz="1400">
                <a:solidFill>
                  <a:schemeClr val="tx2"/>
                </a:solidFill>
                <a:latin typeface="Arial"/>
                <a:ea typeface="+mn-lt"/>
                <a:cs typeface="Arial"/>
              </a:rPr>
              <a:t> </a:t>
            </a:r>
            <a:r>
              <a:rPr lang="it-IT" sz="1400" err="1">
                <a:solidFill>
                  <a:schemeClr val="tx2"/>
                </a:solidFill>
                <a:latin typeface="Arial"/>
                <a:ea typeface="+mn-lt"/>
                <a:cs typeface="Arial"/>
              </a:rPr>
              <a:t>sustainable</a:t>
            </a:r>
            <a:r>
              <a:rPr lang="it-IT" sz="1400">
                <a:solidFill>
                  <a:schemeClr val="tx2"/>
                </a:solidFill>
                <a:latin typeface="Arial"/>
                <a:ea typeface="+mn-lt"/>
                <a:cs typeface="Arial"/>
              </a:rPr>
              <a:t> </a:t>
            </a:r>
            <a:r>
              <a:rPr lang="it-IT" sz="1400" err="1">
                <a:solidFill>
                  <a:schemeClr val="tx2"/>
                </a:solidFill>
                <a:latin typeface="Arial"/>
                <a:ea typeface="+mn-lt"/>
                <a:cs typeface="Arial"/>
              </a:rPr>
              <a:t>relationships</a:t>
            </a:r>
            <a:r>
              <a:rPr lang="it-IT" sz="1400">
                <a:solidFill>
                  <a:schemeClr val="tx2"/>
                </a:solidFill>
                <a:latin typeface="Arial"/>
                <a:ea typeface="+mn-lt"/>
                <a:cs typeface="Arial"/>
              </a:rPr>
              <a:t> </a:t>
            </a:r>
            <a:r>
              <a:rPr lang="it-IT" sz="1400" err="1">
                <a:solidFill>
                  <a:schemeClr val="tx2"/>
                </a:solidFill>
                <a:latin typeface="Arial"/>
                <a:ea typeface="+mn-lt"/>
                <a:cs typeface="Arial"/>
              </a:rPr>
              <a:t>among</a:t>
            </a:r>
            <a:r>
              <a:rPr lang="it-IT" sz="1400">
                <a:solidFill>
                  <a:schemeClr val="tx2"/>
                </a:solidFill>
                <a:latin typeface="Arial"/>
                <a:ea typeface="+mn-lt"/>
                <a:cs typeface="Arial"/>
              </a:rPr>
              <a:t> </a:t>
            </a:r>
            <a:r>
              <a:rPr lang="it-IT" sz="1400" err="1">
                <a:solidFill>
                  <a:schemeClr val="tx2"/>
                </a:solidFill>
                <a:latin typeface="Arial"/>
                <a:ea typeface="+mn-lt"/>
                <a:cs typeface="Arial"/>
              </a:rPr>
              <a:t>participating</a:t>
            </a:r>
            <a:r>
              <a:rPr lang="it-IT" sz="1400">
                <a:solidFill>
                  <a:schemeClr val="tx2"/>
                </a:solidFill>
                <a:latin typeface="Arial"/>
                <a:ea typeface="+mn-lt"/>
                <a:cs typeface="Arial"/>
              </a:rPr>
              <a:t> cities and with </a:t>
            </a:r>
            <a:r>
              <a:rPr lang="it-IT" sz="1400" err="1">
                <a:solidFill>
                  <a:schemeClr val="tx2"/>
                </a:solidFill>
                <a:latin typeface="Arial"/>
                <a:ea typeface="+mn-lt"/>
                <a:cs typeface="Arial"/>
              </a:rPr>
              <a:t>NetZeroCities</a:t>
            </a:r>
            <a:r>
              <a:rPr lang="it-IT" sz="1400">
                <a:solidFill>
                  <a:schemeClr val="tx2"/>
                </a:solidFill>
                <a:latin typeface="Arial"/>
                <a:ea typeface="+mn-lt"/>
                <a:cs typeface="Arial"/>
              </a:rPr>
              <a:t> learning </a:t>
            </a:r>
            <a:r>
              <a:rPr lang="it-IT" sz="1400" err="1">
                <a:solidFill>
                  <a:schemeClr val="tx2"/>
                </a:solidFill>
                <a:latin typeface="Arial"/>
                <a:ea typeface="+mn-lt"/>
                <a:cs typeface="Arial"/>
              </a:rPr>
              <a:t>facilitators</a:t>
            </a:r>
            <a:r>
              <a:rPr lang="it-IT" sz="1400">
                <a:solidFill>
                  <a:schemeClr val="tx2"/>
                </a:solidFill>
                <a:latin typeface="Arial"/>
                <a:ea typeface="+mn-lt"/>
                <a:cs typeface="Arial"/>
              </a:rPr>
              <a:t> </a:t>
            </a:r>
            <a:r>
              <a:rPr lang="it-IT" sz="1400" err="1">
                <a:solidFill>
                  <a:schemeClr val="tx2"/>
                </a:solidFill>
                <a:latin typeface="Arial"/>
                <a:ea typeface="+mn-lt"/>
                <a:cs typeface="Arial"/>
              </a:rPr>
              <a:t>through</a:t>
            </a:r>
            <a:r>
              <a:rPr lang="it-IT" sz="1400">
                <a:solidFill>
                  <a:schemeClr val="tx2"/>
                </a:solidFill>
                <a:latin typeface="Arial"/>
                <a:ea typeface="+mn-lt"/>
                <a:cs typeface="Arial"/>
              </a:rPr>
              <a:t> interactive and collaborative activities.</a:t>
            </a:r>
            <a:endParaRPr lang="es-ES" sz="1400">
              <a:solidFill>
                <a:schemeClr val="tx2"/>
              </a:solidFill>
              <a:latin typeface="Arial"/>
              <a:ea typeface="+mn-lt"/>
              <a:cs typeface="Arial"/>
            </a:endParaRPr>
          </a:p>
        </p:txBody>
      </p:sp>
      <p:sp>
        <p:nvSpPr>
          <p:cNvPr id="15" name="TextBox 14">
            <a:extLst>
              <a:ext uri="{FF2B5EF4-FFF2-40B4-BE49-F238E27FC236}">
                <a16:creationId xmlns:a16="http://schemas.microsoft.com/office/drawing/2014/main" id="{1A91AE18-2708-3774-80E0-95DA264B5098}"/>
              </a:ext>
            </a:extLst>
          </p:cNvPr>
          <p:cNvSpPr txBox="1"/>
          <p:nvPr/>
        </p:nvSpPr>
        <p:spPr>
          <a:xfrm>
            <a:off x="803712" y="2159994"/>
            <a:ext cx="6097382" cy="1021883"/>
          </a:xfrm>
          <a:prstGeom prst="rect">
            <a:avLst/>
          </a:prstGeom>
          <a:noFill/>
        </p:spPr>
        <p:txBody>
          <a:bodyPr wrap="square" lIns="91440" tIns="45720" rIns="91440" bIns="45720" rtlCol="0" anchor="t">
            <a:spAutoFit/>
          </a:bodyPr>
          <a:lstStyle/>
          <a:p>
            <a:pPr marL="151765" algn="just">
              <a:lnSpc>
                <a:spcPct val="150000"/>
              </a:lnSpc>
              <a:spcBef>
                <a:spcPts val="1067"/>
              </a:spcBef>
            </a:pPr>
            <a:r>
              <a:rPr lang="it-IT" sz="1400" b="1" i="0" u="none" strike="noStrike" cap="none" err="1">
                <a:solidFill>
                  <a:schemeClr val="tx2"/>
                </a:solidFill>
                <a:latin typeface="Arial"/>
                <a:ea typeface="+mn-lt"/>
                <a:cs typeface="Arial"/>
                <a:sym typeface="Arial"/>
              </a:rPr>
              <a:t>NetZeroCities</a:t>
            </a:r>
            <a:r>
              <a:rPr lang="it-IT" sz="1400" b="1" i="0" u="none" strike="noStrike" cap="none">
                <a:solidFill>
                  <a:schemeClr val="tx2"/>
                </a:solidFill>
                <a:latin typeface="Arial"/>
                <a:ea typeface="+mn-lt"/>
                <a:cs typeface="Arial"/>
                <a:sym typeface="Arial"/>
              </a:rPr>
              <a:t> </a:t>
            </a:r>
            <a:r>
              <a:rPr lang="it-IT" sz="1400" b="1" err="1">
                <a:solidFill>
                  <a:schemeClr val="tx2"/>
                </a:solidFill>
                <a:latin typeface="Arial"/>
                <a:ea typeface="+mn-lt"/>
                <a:cs typeface="Arial"/>
                <a:sym typeface="Arial"/>
              </a:rPr>
              <a:t>Seasonal</a:t>
            </a:r>
            <a:r>
              <a:rPr lang="it-IT" sz="1400" b="1" i="0" u="none" strike="noStrike" cap="none">
                <a:solidFill>
                  <a:schemeClr val="tx2"/>
                </a:solidFill>
                <a:latin typeface="Arial"/>
                <a:ea typeface="+mn-lt"/>
                <a:cs typeface="Arial"/>
                <a:sym typeface="Arial"/>
              </a:rPr>
              <a:t> </a:t>
            </a:r>
            <a:r>
              <a:rPr lang="it-IT" sz="1400" b="1">
                <a:solidFill>
                  <a:schemeClr val="tx2"/>
                </a:solidFill>
                <a:latin typeface="Arial"/>
                <a:ea typeface="+mn-lt"/>
                <a:cs typeface="Arial"/>
                <a:sym typeface="Arial"/>
              </a:rPr>
              <a:t>Schools</a:t>
            </a:r>
            <a:r>
              <a:rPr lang="it-IT" sz="1400" b="1" i="0" u="none" strike="noStrike" cap="none">
                <a:solidFill>
                  <a:schemeClr val="tx2"/>
                </a:solidFill>
                <a:latin typeface="Arial"/>
                <a:ea typeface="+mn-lt"/>
                <a:cs typeface="Arial"/>
                <a:sym typeface="Arial"/>
              </a:rPr>
              <a:t> </a:t>
            </a:r>
            <a:r>
              <a:rPr lang="it-IT" sz="1400">
                <a:solidFill>
                  <a:schemeClr val="tx2"/>
                </a:solidFill>
                <a:latin typeface="Arial"/>
                <a:ea typeface="+mn-lt"/>
                <a:cs typeface="Arial"/>
                <a:sym typeface="Arial"/>
              </a:rPr>
              <a:t>are</a:t>
            </a:r>
            <a:r>
              <a:rPr lang="it-IT" sz="1400" b="0" i="0" u="none" strike="noStrike" cap="none">
                <a:solidFill>
                  <a:schemeClr val="tx2"/>
                </a:solidFill>
                <a:latin typeface="Arial"/>
                <a:ea typeface="+mn-lt"/>
                <a:cs typeface="Arial"/>
                <a:sym typeface="Arial"/>
              </a:rPr>
              <a:t> </a:t>
            </a:r>
            <a:r>
              <a:rPr lang="it-IT" sz="1400" b="1">
                <a:solidFill>
                  <a:schemeClr val="tx2"/>
                </a:solidFill>
                <a:latin typeface="Arial"/>
                <a:ea typeface="+mn-lt"/>
                <a:cs typeface="Arial"/>
                <a:sym typeface="Arial"/>
              </a:rPr>
              <a:t>in-</a:t>
            </a:r>
            <a:r>
              <a:rPr lang="it-IT" sz="1400" b="1" err="1">
                <a:solidFill>
                  <a:schemeClr val="tx2"/>
                </a:solidFill>
                <a:latin typeface="Arial"/>
                <a:ea typeface="+mn-lt"/>
                <a:cs typeface="Arial"/>
                <a:sym typeface="Arial"/>
              </a:rPr>
              <a:t>person</a:t>
            </a:r>
            <a:r>
              <a:rPr lang="it-IT" sz="1400" b="1">
                <a:solidFill>
                  <a:schemeClr val="tx2"/>
                </a:solidFill>
                <a:latin typeface="Arial"/>
                <a:ea typeface="+mn-lt"/>
                <a:cs typeface="Arial"/>
                <a:sym typeface="Arial"/>
              </a:rPr>
              <a:t> </a:t>
            </a:r>
            <a:r>
              <a:rPr lang="it-IT" sz="1400" b="1" i="0" u="none" strike="noStrike" cap="none">
                <a:solidFill>
                  <a:schemeClr val="tx2"/>
                </a:solidFill>
                <a:latin typeface="Arial"/>
                <a:ea typeface="+mn-lt"/>
                <a:cs typeface="Arial"/>
                <a:sym typeface="Arial"/>
              </a:rPr>
              <a:t>learning </a:t>
            </a:r>
            <a:r>
              <a:rPr lang="it-IT" sz="1400" b="1" err="1">
                <a:solidFill>
                  <a:schemeClr val="tx2"/>
                </a:solidFill>
                <a:latin typeface="Arial"/>
                <a:ea typeface="+mn-lt"/>
                <a:cs typeface="Arial"/>
                <a:sym typeface="Arial"/>
              </a:rPr>
              <a:t>experiences</a:t>
            </a:r>
            <a:r>
              <a:rPr lang="it-IT" sz="1400" i="0" u="none" strike="noStrike" cap="none">
                <a:solidFill>
                  <a:schemeClr val="tx2"/>
                </a:solidFill>
                <a:latin typeface="Arial"/>
                <a:ea typeface="+mn-lt"/>
                <a:cs typeface="Arial"/>
                <a:sym typeface="Arial"/>
              </a:rPr>
              <a:t> </a:t>
            </a:r>
            <a:r>
              <a:rPr lang="it-IT" sz="1400" b="0" i="0" u="none" strike="noStrike" cap="none" err="1">
                <a:solidFill>
                  <a:schemeClr val="tx2"/>
                </a:solidFill>
                <a:latin typeface="Arial"/>
                <a:ea typeface="+mn-lt"/>
                <a:cs typeface="Arial"/>
                <a:sym typeface="Arial"/>
              </a:rPr>
              <a:t>focused</a:t>
            </a:r>
            <a:r>
              <a:rPr lang="it-IT" sz="1400" b="0" i="0" u="none" strike="noStrike" cap="none">
                <a:solidFill>
                  <a:schemeClr val="tx2"/>
                </a:solidFill>
                <a:latin typeface="Arial"/>
                <a:ea typeface="+mn-lt"/>
                <a:cs typeface="Arial"/>
                <a:sym typeface="Arial"/>
              </a:rPr>
              <a:t> on </a:t>
            </a:r>
            <a:r>
              <a:rPr lang="it-IT" sz="1400">
                <a:solidFill>
                  <a:schemeClr val="tx2"/>
                </a:solidFill>
                <a:latin typeface="Arial"/>
                <a:ea typeface="+mn-lt"/>
                <a:cs typeface="Arial"/>
                <a:sym typeface="Arial"/>
              </a:rPr>
              <a:t>the </a:t>
            </a:r>
            <a:r>
              <a:rPr lang="it-IT" sz="1400" b="0" i="0" u="none" strike="noStrike" cap="none" err="1">
                <a:solidFill>
                  <a:schemeClr val="tx2"/>
                </a:solidFill>
                <a:latin typeface="Arial"/>
                <a:ea typeface="+mn-lt"/>
                <a:cs typeface="Arial"/>
                <a:sym typeface="Arial"/>
              </a:rPr>
              <a:t>processes</a:t>
            </a:r>
            <a:r>
              <a:rPr lang="it-IT" sz="1400" b="0" i="0" u="none" strike="noStrike" cap="none">
                <a:solidFill>
                  <a:schemeClr val="tx2"/>
                </a:solidFill>
                <a:latin typeface="Arial"/>
                <a:ea typeface="+mn-lt"/>
                <a:cs typeface="Arial"/>
                <a:sym typeface="Arial"/>
              </a:rPr>
              <a:t> and knowledge </a:t>
            </a:r>
            <a:r>
              <a:rPr lang="it-IT" sz="1400" err="1">
                <a:solidFill>
                  <a:schemeClr val="tx2"/>
                </a:solidFill>
                <a:latin typeface="Arial"/>
                <a:ea typeface="+mn-lt"/>
                <a:cs typeface="Arial"/>
                <a:sym typeface="Arial"/>
              </a:rPr>
              <a:t>required</a:t>
            </a:r>
            <a:r>
              <a:rPr lang="it-IT" sz="1400">
                <a:solidFill>
                  <a:schemeClr val="tx2"/>
                </a:solidFill>
                <a:latin typeface="Arial"/>
                <a:ea typeface="+mn-lt"/>
                <a:cs typeface="Arial"/>
                <a:sym typeface="Arial"/>
              </a:rPr>
              <a:t> for cities </a:t>
            </a:r>
            <a:r>
              <a:rPr lang="it-IT" sz="1400" b="1" i="0" u="none" strike="noStrike" cap="none">
                <a:solidFill>
                  <a:schemeClr val="tx2"/>
                </a:solidFill>
                <a:latin typeface="Arial"/>
                <a:ea typeface="+mn-lt"/>
                <a:cs typeface="Arial"/>
                <a:sym typeface="Arial"/>
              </a:rPr>
              <a:t>to </a:t>
            </a:r>
            <a:r>
              <a:rPr lang="it-IT" sz="1400" b="1" err="1">
                <a:solidFill>
                  <a:schemeClr val="tx2"/>
                </a:solidFill>
                <a:latin typeface="Arial"/>
                <a:ea typeface="+mn-lt"/>
                <a:cs typeface="Arial"/>
                <a:sym typeface="Arial"/>
              </a:rPr>
              <a:t>implement</a:t>
            </a:r>
            <a:r>
              <a:rPr lang="it-IT" sz="1400" b="1">
                <a:solidFill>
                  <a:schemeClr val="tx2"/>
                </a:solidFill>
                <a:latin typeface="Arial"/>
                <a:ea typeface="+mn-lt"/>
                <a:cs typeface="Arial"/>
                <a:sym typeface="Arial"/>
              </a:rPr>
              <a:t> </a:t>
            </a:r>
            <a:r>
              <a:rPr lang="it-IT" sz="1400" b="1" err="1">
                <a:solidFill>
                  <a:schemeClr val="tx2"/>
                </a:solidFill>
                <a:latin typeface="Arial"/>
                <a:ea typeface="+mn-lt"/>
                <a:cs typeface="Arial"/>
                <a:sym typeface="Arial"/>
              </a:rPr>
              <a:t>their</a:t>
            </a:r>
            <a:r>
              <a:rPr lang="it-IT" sz="1400" b="1">
                <a:solidFill>
                  <a:schemeClr val="tx2"/>
                </a:solidFill>
                <a:latin typeface="Arial"/>
                <a:ea typeface="+mn-lt"/>
                <a:cs typeface="Arial"/>
                <a:sym typeface="Arial"/>
              </a:rPr>
              <a:t> </a:t>
            </a:r>
            <a:r>
              <a:rPr lang="it-IT" sz="1400" b="1" i="0" u="none" strike="noStrike" cap="none" err="1">
                <a:solidFill>
                  <a:schemeClr val="tx2"/>
                </a:solidFill>
                <a:latin typeface="Arial"/>
                <a:ea typeface="+mn-lt"/>
                <a:cs typeface="Arial"/>
                <a:sym typeface="Arial"/>
              </a:rPr>
              <a:t>Climate</a:t>
            </a:r>
            <a:r>
              <a:rPr lang="it-IT" sz="1400" b="1" i="0" u="none" strike="noStrike" cap="none">
                <a:solidFill>
                  <a:schemeClr val="tx2"/>
                </a:solidFill>
                <a:latin typeface="Arial"/>
                <a:ea typeface="+mn-lt"/>
                <a:cs typeface="Arial"/>
                <a:sym typeface="Arial"/>
              </a:rPr>
              <a:t> City </a:t>
            </a:r>
            <a:r>
              <a:rPr lang="it-IT" sz="1400" b="1" i="0" u="none" strike="noStrike" cap="none" err="1">
                <a:solidFill>
                  <a:schemeClr val="tx2"/>
                </a:solidFill>
                <a:latin typeface="Arial"/>
                <a:ea typeface="+mn-lt"/>
                <a:cs typeface="Arial"/>
                <a:sym typeface="Arial"/>
              </a:rPr>
              <a:t>Contracts</a:t>
            </a:r>
            <a:r>
              <a:rPr lang="it-IT" sz="1400" b="1" i="0" u="none" strike="noStrike" cap="none">
                <a:solidFill>
                  <a:schemeClr val="tx2"/>
                </a:solidFill>
                <a:latin typeface="Arial"/>
                <a:ea typeface="+mn-lt"/>
                <a:cs typeface="Arial"/>
                <a:sym typeface="Arial"/>
              </a:rPr>
              <a:t> (CCC</a:t>
            </a:r>
            <a:r>
              <a:rPr lang="it-IT" sz="1400" b="1">
                <a:solidFill>
                  <a:schemeClr val="tx2"/>
                </a:solidFill>
                <a:latin typeface="Arial"/>
                <a:ea typeface="+mn-lt"/>
                <a:cs typeface="Arial"/>
                <a:sym typeface="Arial"/>
              </a:rPr>
              <a:t>).</a:t>
            </a:r>
            <a:endParaRPr lang="es-ES" b="1">
              <a:solidFill>
                <a:schemeClr val="tx2"/>
              </a:solidFill>
              <a:ea typeface="Calibri"/>
              <a:cs typeface="Calibri"/>
            </a:endParaRPr>
          </a:p>
        </p:txBody>
      </p:sp>
      <p:sp>
        <p:nvSpPr>
          <p:cNvPr id="16" name="Rectangle 15">
            <a:extLst>
              <a:ext uri="{FF2B5EF4-FFF2-40B4-BE49-F238E27FC236}">
                <a16:creationId xmlns:a16="http://schemas.microsoft.com/office/drawing/2014/main" id="{CAD442A0-804C-77DB-FE07-BBD5889447B3}"/>
              </a:ext>
            </a:extLst>
          </p:cNvPr>
          <p:cNvSpPr/>
          <p:nvPr/>
        </p:nvSpPr>
        <p:spPr>
          <a:xfrm>
            <a:off x="736271" y="1127794"/>
            <a:ext cx="4110049" cy="515389"/>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re 1">
            <a:extLst>
              <a:ext uri="{FF2B5EF4-FFF2-40B4-BE49-F238E27FC236}">
                <a16:creationId xmlns:a16="http://schemas.microsoft.com/office/drawing/2014/main" id="{B4CC8A84-AFBC-40DA-CAFD-E6289BF2B689}"/>
              </a:ext>
            </a:extLst>
          </p:cNvPr>
          <p:cNvSpPr txBox="1">
            <a:spLocks/>
          </p:cNvSpPr>
          <p:nvPr/>
        </p:nvSpPr>
        <p:spPr>
          <a:xfrm>
            <a:off x="662051" y="374711"/>
            <a:ext cx="8317063" cy="781050"/>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r>
              <a:rPr lang="en-US" sz="4400">
                <a:solidFill>
                  <a:srgbClr val="0D5364"/>
                </a:solidFill>
                <a:latin typeface="Arial"/>
                <a:cs typeface="Arial"/>
              </a:rPr>
              <a:t>The</a:t>
            </a:r>
            <a:r>
              <a:rPr lang="en-US">
                <a:solidFill>
                  <a:srgbClr val="0D5364"/>
                </a:solidFill>
                <a:latin typeface="Arial"/>
                <a:cs typeface="Arial"/>
              </a:rPr>
              <a:t> </a:t>
            </a:r>
            <a:r>
              <a:rPr lang="en-US" err="1">
                <a:solidFill>
                  <a:srgbClr val="0D5364"/>
                </a:solidFill>
                <a:latin typeface="Arial"/>
                <a:cs typeface="Arial"/>
              </a:rPr>
              <a:t>NetZeroCities</a:t>
            </a:r>
            <a:r>
              <a:rPr lang="en-US">
                <a:solidFill>
                  <a:srgbClr val="0D5364"/>
                </a:solidFill>
                <a:latin typeface="Arial"/>
                <a:cs typeface="Arial"/>
              </a:rPr>
              <a:t> Seasonal Schools</a:t>
            </a:r>
          </a:p>
        </p:txBody>
      </p:sp>
      <p:sp>
        <p:nvSpPr>
          <p:cNvPr id="19" name="Titre 1">
            <a:extLst>
              <a:ext uri="{FF2B5EF4-FFF2-40B4-BE49-F238E27FC236}">
                <a16:creationId xmlns:a16="http://schemas.microsoft.com/office/drawing/2014/main" id="{3D7CB7D5-154C-6A0B-D7E4-AEE14D11B567}"/>
              </a:ext>
            </a:extLst>
          </p:cNvPr>
          <p:cNvSpPr txBox="1">
            <a:spLocks/>
          </p:cNvSpPr>
          <p:nvPr/>
        </p:nvSpPr>
        <p:spPr>
          <a:xfrm>
            <a:off x="810492" y="982263"/>
            <a:ext cx="6907363" cy="80645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r>
              <a:rPr lang="en-US" sz="2800" b="0">
                <a:solidFill>
                  <a:schemeClr val="bg1"/>
                </a:solidFill>
                <a:latin typeface="Arial" panose="020B0604020202020204" pitchFamily="34" charset="0"/>
                <a:cs typeface="Arial" panose="020B0604020202020204" pitchFamily="34" charset="0"/>
              </a:rPr>
              <a:t>All you need to know</a:t>
            </a:r>
          </a:p>
        </p:txBody>
      </p:sp>
      <p:sp>
        <p:nvSpPr>
          <p:cNvPr id="23" name="Oval 22">
            <a:extLst>
              <a:ext uri="{FF2B5EF4-FFF2-40B4-BE49-F238E27FC236}">
                <a16:creationId xmlns:a16="http://schemas.microsoft.com/office/drawing/2014/main" id="{988C56DD-3228-0A09-5439-A6193628B3B7}"/>
              </a:ext>
            </a:extLst>
          </p:cNvPr>
          <p:cNvSpPr>
            <a:spLocks noChangeAspect="1"/>
          </p:cNvSpPr>
          <p:nvPr/>
        </p:nvSpPr>
        <p:spPr>
          <a:xfrm>
            <a:off x="641712" y="2258960"/>
            <a:ext cx="162000" cy="16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10">
            <a:extLst>
              <a:ext uri="{FF2B5EF4-FFF2-40B4-BE49-F238E27FC236}">
                <a16:creationId xmlns:a16="http://schemas.microsoft.com/office/drawing/2014/main" id="{C7569871-5AB3-5F4C-BB36-7CA8F6C4ADC9}"/>
              </a:ext>
            </a:extLst>
          </p:cNvPr>
          <p:cNvSpPr>
            <a:spLocks noChangeAspect="1"/>
          </p:cNvSpPr>
          <p:nvPr/>
        </p:nvSpPr>
        <p:spPr>
          <a:xfrm>
            <a:off x="641083" y="4860949"/>
            <a:ext cx="162000" cy="16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Image 11" descr="Une image contenant graphique&#10;&#10;Description générée automatiquement">
            <a:extLst>
              <a:ext uri="{FF2B5EF4-FFF2-40B4-BE49-F238E27FC236}">
                <a16:creationId xmlns:a16="http://schemas.microsoft.com/office/drawing/2014/main" id="{8743B061-108C-4DB9-8132-C595393931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3093" y="2159995"/>
            <a:ext cx="5510048" cy="4328122"/>
          </a:xfrm>
          <a:prstGeom prst="rect">
            <a:avLst/>
          </a:prstGeom>
        </p:spPr>
      </p:pic>
      <p:sp>
        <p:nvSpPr>
          <p:cNvPr id="2" name="CuadroTexto 1">
            <a:extLst>
              <a:ext uri="{FF2B5EF4-FFF2-40B4-BE49-F238E27FC236}">
                <a16:creationId xmlns:a16="http://schemas.microsoft.com/office/drawing/2014/main" id="{4B95D42B-5B18-CC92-732D-7F5A038AAC78}"/>
              </a:ext>
            </a:extLst>
          </p:cNvPr>
          <p:cNvSpPr txBox="1"/>
          <p:nvPr/>
        </p:nvSpPr>
        <p:spPr>
          <a:xfrm>
            <a:off x="816000" y="4776000"/>
            <a:ext cx="6096000" cy="13450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it-IT" sz="1400">
                <a:solidFill>
                  <a:schemeClr val="tx2"/>
                </a:solidFill>
                <a:latin typeface="Arial"/>
                <a:ea typeface="+mn-lt"/>
                <a:cs typeface="Arial"/>
              </a:rPr>
              <a:t>The </a:t>
            </a:r>
            <a:r>
              <a:rPr lang="it-IT" sz="1400" err="1">
                <a:solidFill>
                  <a:schemeClr val="tx2"/>
                </a:solidFill>
                <a:latin typeface="Arial"/>
                <a:ea typeface="+mn-lt"/>
                <a:cs typeface="Arial"/>
              </a:rPr>
              <a:t>approach</a:t>
            </a:r>
            <a:r>
              <a:rPr lang="it-IT" sz="1400">
                <a:solidFill>
                  <a:schemeClr val="tx2"/>
                </a:solidFill>
                <a:latin typeface="Arial"/>
                <a:ea typeface="+mn-lt"/>
                <a:cs typeface="Arial"/>
              </a:rPr>
              <a:t> </a:t>
            </a:r>
            <a:r>
              <a:rPr lang="it-IT" sz="1400" err="1">
                <a:solidFill>
                  <a:schemeClr val="tx2"/>
                </a:solidFill>
                <a:latin typeface="Arial"/>
                <a:ea typeface="+mn-lt"/>
                <a:cs typeface="Arial"/>
              </a:rPr>
              <a:t>includes</a:t>
            </a:r>
            <a:r>
              <a:rPr lang="it-IT" sz="1400">
                <a:solidFill>
                  <a:schemeClr val="tx2"/>
                </a:solidFill>
                <a:latin typeface="Arial"/>
                <a:ea typeface="+mn-lt"/>
                <a:cs typeface="Arial"/>
              </a:rPr>
              <a:t> </a:t>
            </a:r>
            <a:r>
              <a:rPr lang="it-IT" sz="1400" b="1" err="1">
                <a:solidFill>
                  <a:schemeClr val="tx2"/>
                </a:solidFill>
                <a:latin typeface="Arial"/>
                <a:ea typeface="+mn-lt"/>
                <a:cs typeface="Arial"/>
              </a:rPr>
              <a:t>active</a:t>
            </a:r>
            <a:r>
              <a:rPr lang="it-IT" sz="1400" b="1">
                <a:solidFill>
                  <a:schemeClr val="tx2"/>
                </a:solidFill>
                <a:latin typeface="Arial"/>
                <a:ea typeface="+mn-lt"/>
                <a:cs typeface="Arial"/>
              </a:rPr>
              <a:t> group learning</a:t>
            </a:r>
            <a:r>
              <a:rPr lang="it-IT" sz="1400">
                <a:solidFill>
                  <a:schemeClr val="tx2"/>
                </a:solidFill>
                <a:latin typeface="Arial"/>
                <a:ea typeface="+mn-lt"/>
                <a:cs typeface="Arial"/>
              </a:rPr>
              <a:t> </a:t>
            </a:r>
            <a:r>
              <a:rPr lang="it-IT" sz="1400" err="1">
                <a:solidFill>
                  <a:schemeClr val="tx2"/>
                </a:solidFill>
                <a:latin typeface="Arial"/>
                <a:ea typeface="+mn-lt"/>
                <a:cs typeface="Arial"/>
              </a:rPr>
              <a:t>through</a:t>
            </a:r>
            <a:r>
              <a:rPr lang="it-IT" sz="1400">
                <a:solidFill>
                  <a:schemeClr val="tx2"/>
                </a:solidFill>
                <a:latin typeface="Arial"/>
                <a:ea typeface="+mn-lt"/>
                <a:cs typeface="Arial"/>
              </a:rPr>
              <a:t> a </a:t>
            </a:r>
            <a:r>
              <a:rPr lang="it-IT" sz="1400" err="1">
                <a:solidFill>
                  <a:schemeClr val="tx2"/>
                </a:solidFill>
                <a:latin typeface="Arial"/>
                <a:ea typeface="+mn-lt"/>
                <a:cs typeface="Arial"/>
              </a:rPr>
              <a:t>combination</a:t>
            </a:r>
            <a:r>
              <a:rPr lang="it-IT" sz="1400">
                <a:solidFill>
                  <a:schemeClr val="tx2"/>
                </a:solidFill>
                <a:latin typeface="Arial"/>
                <a:ea typeface="+mn-lt"/>
                <a:cs typeface="Arial"/>
              </a:rPr>
              <a:t> of </a:t>
            </a:r>
            <a:r>
              <a:rPr lang="it-IT" sz="1400" err="1">
                <a:solidFill>
                  <a:schemeClr val="tx2"/>
                </a:solidFill>
                <a:latin typeface="Arial"/>
                <a:ea typeface="+mn-lt"/>
                <a:cs typeface="Arial"/>
              </a:rPr>
              <a:t>facilitated</a:t>
            </a:r>
            <a:r>
              <a:rPr lang="it-IT" sz="1400">
                <a:solidFill>
                  <a:schemeClr val="tx2"/>
                </a:solidFill>
                <a:latin typeface="Arial"/>
                <a:ea typeface="+mn-lt"/>
                <a:cs typeface="Arial"/>
              </a:rPr>
              <a:t> sessions and </a:t>
            </a:r>
            <a:r>
              <a:rPr lang="it-IT" sz="1400" err="1">
                <a:solidFill>
                  <a:schemeClr val="tx2"/>
                </a:solidFill>
                <a:latin typeface="Arial"/>
                <a:ea typeface="+mn-lt"/>
                <a:cs typeface="Arial"/>
              </a:rPr>
              <a:t>informal</a:t>
            </a:r>
            <a:r>
              <a:rPr lang="it-IT" sz="1400">
                <a:solidFill>
                  <a:schemeClr val="tx2"/>
                </a:solidFill>
                <a:latin typeface="Arial"/>
                <a:ea typeface="+mn-lt"/>
                <a:cs typeface="Arial"/>
              </a:rPr>
              <a:t> moments, </a:t>
            </a:r>
            <a:r>
              <a:rPr lang="it-IT" sz="1400" err="1">
                <a:solidFill>
                  <a:schemeClr val="tx2"/>
                </a:solidFill>
                <a:latin typeface="Arial"/>
                <a:ea typeface="+mn-lt"/>
                <a:cs typeface="Arial"/>
              </a:rPr>
              <a:t>which</a:t>
            </a:r>
            <a:r>
              <a:rPr lang="it-IT" sz="1400">
                <a:solidFill>
                  <a:schemeClr val="tx2"/>
                </a:solidFill>
                <a:latin typeface="Arial"/>
                <a:ea typeface="+mn-lt"/>
                <a:cs typeface="Arial"/>
              </a:rPr>
              <a:t> help to </a:t>
            </a:r>
            <a:r>
              <a:rPr lang="it-IT" sz="1400" err="1">
                <a:solidFill>
                  <a:schemeClr val="tx2"/>
                </a:solidFill>
                <a:latin typeface="Arial"/>
                <a:ea typeface="+mn-lt"/>
                <a:cs typeface="Arial"/>
              </a:rPr>
              <a:t>enhance</a:t>
            </a:r>
            <a:r>
              <a:rPr lang="it-IT" sz="1400">
                <a:solidFill>
                  <a:schemeClr val="tx2"/>
                </a:solidFill>
                <a:latin typeface="Arial"/>
                <a:ea typeface="+mn-lt"/>
                <a:cs typeface="Arial"/>
              </a:rPr>
              <a:t> </a:t>
            </a:r>
            <a:r>
              <a:rPr lang="it-IT" sz="1400" err="1">
                <a:solidFill>
                  <a:schemeClr val="tx2"/>
                </a:solidFill>
                <a:latin typeface="Arial"/>
                <a:ea typeface="+mn-lt"/>
                <a:cs typeface="Arial"/>
              </a:rPr>
              <a:t>collective</a:t>
            </a:r>
            <a:r>
              <a:rPr lang="it-IT" sz="1400">
                <a:solidFill>
                  <a:schemeClr val="tx2"/>
                </a:solidFill>
                <a:latin typeface="Arial"/>
                <a:ea typeface="+mn-lt"/>
                <a:cs typeface="Arial"/>
              </a:rPr>
              <a:t> learning and build a strong </a:t>
            </a:r>
            <a:r>
              <a:rPr lang="it-IT" sz="1400" err="1">
                <a:solidFill>
                  <a:schemeClr val="tx2"/>
                </a:solidFill>
                <a:latin typeface="Arial"/>
                <a:ea typeface="+mn-lt"/>
                <a:cs typeface="Arial"/>
              </a:rPr>
              <a:t>sense</a:t>
            </a:r>
            <a:r>
              <a:rPr lang="it-IT" sz="1400">
                <a:solidFill>
                  <a:schemeClr val="tx2"/>
                </a:solidFill>
                <a:latin typeface="Arial"/>
                <a:ea typeface="+mn-lt"/>
                <a:cs typeface="Arial"/>
              </a:rPr>
              <a:t> of community </a:t>
            </a:r>
            <a:r>
              <a:rPr lang="it-IT" sz="1400" err="1">
                <a:solidFill>
                  <a:schemeClr val="tx2"/>
                </a:solidFill>
                <a:latin typeface="Arial"/>
                <a:ea typeface="+mn-lt"/>
                <a:cs typeface="Arial"/>
              </a:rPr>
              <a:t>within</a:t>
            </a:r>
            <a:r>
              <a:rPr lang="it-IT" sz="1400">
                <a:solidFill>
                  <a:schemeClr val="tx2"/>
                </a:solidFill>
                <a:latin typeface="Arial"/>
                <a:ea typeface="+mn-lt"/>
                <a:cs typeface="Arial"/>
              </a:rPr>
              <a:t> the Mission.</a:t>
            </a:r>
            <a:endParaRPr lang="es-ES" sz="1400">
              <a:solidFill>
                <a:schemeClr val="tx2"/>
              </a:solidFill>
              <a:latin typeface="Arial"/>
              <a:ea typeface="+mn-lt"/>
              <a:cs typeface="Arial"/>
            </a:endParaRPr>
          </a:p>
        </p:txBody>
      </p:sp>
    </p:spTree>
    <p:extLst>
      <p:ext uri="{BB962C8B-B14F-4D97-AF65-F5344CB8AC3E}">
        <p14:creationId xmlns:p14="http://schemas.microsoft.com/office/powerpoint/2010/main" val="1310111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1461C5D-FF23-ACB0-B639-445E88E36A78}"/>
              </a:ext>
            </a:extLst>
          </p:cNvPr>
          <p:cNvSpPr/>
          <p:nvPr/>
        </p:nvSpPr>
        <p:spPr>
          <a:xfrm>
            <a:off x="688376" y="1152382"/>
            <a:ext cx="5396831" cy="530783"/>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space réservé du contenu 2">
            <a:extLst>
              <a:ext uri="{FF2B5EF4-FFF2-40B4-BE49-F238E27FC236}">
                <a16:creationId xmlns:a16="http://schemas.microsoft.com/office/drawing/2014/main" id="{DB4AA4C1-A406-94F7-0B95-9BEAB306DE1A}"/>
              </a:ext>
            </a:extLst>
          </p:cNvPr>
          <p:cNvSpPr txBox="1">
            <a:spLocks/>
          </p:cNvSpPr>
          <p:nvPr/>
        </p:nvSpPr>
        <p:spPr>
          <a:xfrm>
            <a:off x="688870" y="1172895"/>
            <a:ext cx="5711008" cy="650158"/>
          </a:xfrm>
          <a:prstGeom prst="rect">
            <a:avLst/>
          </a:prstGeom>
          <a:noFill/>
          <a:ln>
            <a:noFill/>
          </a:ln>
        </p:spPr>
        <p:txBody>
          <a:bodyPr spcFirstLastPara="1" vert="horz" wrap="square" lIns="91440" tIns="45720" rIns="91440" bIns="45720" rtlCol="0" anchor="t" anchorCtr="0">
            <a:noAutofit/>
          </a:bodyPr>
          <a:lstStyle>
            <a:defPPr marR="0" lvl="0" algn="l" rtl="0">
              <a:lnSpc>
                <a:spcPct val="100000"/>
              </a:lnSpc>
              <a:spcBef>
                <a:spcPts val="0"/>
              </a:spcBef>
              <a:spcAft>
                <a:spcPts val="0"/>
              </a:spcAft>
            </a:defPPr>
            <a:lvl1pPr marL="609585" marR="0" lvl="0" indent="-423323" algn="l" rtl="0">
              <a:lnSpc>
                <a:spcPct val="90000"/>
              </a:lnSpc>
              <a:spcBef>
                <a:spcPts val="1067"/>
              </a:spcBef>
              <a:spcAft>
                <a:spcPts val="0"/>
              </a:spcAft>
              <a:buClr>
                <a:schemeClr val="accent2"/>
              </a:buClr>
              <a:buSzPts val="1400"/>
              <a:buFont typeface="Arial"/>
              <a:buChar char="•"/>
              <a:defRPr sz="2400" b="0" i="0" u="none" strike="noStrike" cap="none">
                <a:solidFill>
                  <a:srgbClr val="303030"/>
                </a:solidFill>
                <a:latin typeface="Arial"/>
                <a:ea typeface="Arial"/>
                <a:cs typeface="Arial"/>
                <a:sym typeface="Arial"/>
              </a:defRPr>
            </a:lvl1pPr>
            <a:lvl2pPr marL="1219170" marR="0" lvl="1" indent="-414856" algn="l" rtl="0">
              <a:lnSpc>
                <a:spcPct val="90000"/>
              </a:lnSpc>
              <a:spcBef>
                <a:spcPts val="533"/>
              </a:spcBef>
              <a:spcAft>
                <a:spcPts val="0"/>
              </a:spcAft>
              <a:buClr>
                <a:schemeClr val="accent2"/>
              </a:buClr>
              <a:buSzPts val="1300"/>
              <a:buFont typeface="Arial"/>
              <a:buChar char="•"/>
              <a:defRPr sz="2267" b="0" i="0" u="none" strike="noStrike" cap="none">
                <a:solidFill>
                  <a:srgbClr val="303030"/>
                </a:solidFill>
                <a:latin typeface="Arial"/>
                <a:ea typeface="Arial"/>
                <a:cs typeface="Arial"/>
                <a:sym typeface="Arial"/>
              </a:defRPr>
            </a:lvl2pPr>
            <a:lvl3pPr marL="1828754" marR="0" lvl="2" indent="-397923" algn="l" rtl="0">
              <a:lnSpc>
                <a:spcPct val="90000"/>
              </a:lnSpc>
              <a:spcBef>
                <a:spcPts val="533"/>
              </a:spcBef>
              <a:spcAft>
                <a:spcPts val="0"/>
              </a:spcAft>
              <a:buClr>
                <a:schemeClr val="accent2"/>
              </a:buClr>
              <a:buSzPts val="1100"/>
              <a:buFont typeface="Arial"/>
              <a:buChar char="•"/>
              <a:defRPr sz="1500" b="0" i="0" u="none" strike="noStrike" cap="none">
                <a:solidFill>
                  <a:srgbClr val="303030"/>
                </a:solidFill>
                <a:latin typeface="Arial"/>
                <a:ea typeface="Arial"/>
                <a:cs typeface="Arial"/>
                <a:sym typeface="Arial"/>
              </a:defRPr>
            </a:lvl3pPr>
            <a:lvl4pPr marL="2438339" marR="0" lvl="3"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4pPr>
            <a:lvl5pPr marL="3047924" marR="0" lvl="4"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5pPr>
            <a:lvl6pPr marL="3657509" marR="0" lvl="5"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6pPr>
            <a:lvl7pPr marL="4267093" marR="0" lvl="6"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7pPr>
            <a:lvl8pPr marL="4876678" marR="0" lvl="7"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8pPr>
            <a:lvl9pPr marL="5486263" marR="0" lvl="8"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9pPr>
          </a:lstStyle>
          <a:p>
            <a:pPr marL="0" indent="0" fontAlgn="base">
              <a:buNone/>
            </a:pPr>
            <a:r>
              <a:rPr lang="en-US" sz="2800" kern="0">
                <a:solidFill>
                  <a:schemeClr val="bg1"/>
                </a:solidFill>
              </a:rPr>
              <a:t>November 27, 28 &amp; 29, Madrid </a:t>
            </a:r>
            <a:endParaRPr lang="en-US" sz="2800" kern="0">
              <a:solidFill>
                <a:schemeClr val="bg1"/>
              </a:solidFill>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CB5CD0F4-A6DB-DB69-CC3F-B4FD6860C32D}"/>
              </a:ext>
            </a:extLst>
          </p:cNvPr>
          <p:cNvSpPr txBox="1">
            <a:spLocks/>
          </p:cNvSpPr>
          <p:nvPr/>
        </p:nvSpPr>
        <p:spPr>
          <a:xfrm>
            <a:off x="679180" y="393824"/>
            <a:ext cx="10562857" cy="778741"/>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r>
              <a:rPr lang="en-US" sz="3400">
                <a:latin typeface="Arial"/>
                <a:cs typeface="Arial"/>
              </a:rPr>
              <a:t>Peer-to-Peer Collaboration for Effective Implementation of the Climate City Contract (CCC)</a:t>
            </a:r>
            <a:endParaRPr lang="en-US" sz="3400">
              <a:solidFill>
                <a:srgbClr val="0D5364"/>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3AA8833E-81E1-C907-23B4-A452FDFE51E2}"/>
              </a:ext>
            </a:extLst>
          </p:cNvPr>
          <p:cNvSpPr txBox="1"/>
          <p:nvPr/>
        </p:nvSpPr>
        <p:spPr>
          <a:xfrm>
            <a:off x="688417" y="1829573"/>
            <a:ext cx="10567120" cy="3780522"/>
          </a:xfrm>
          <a:prstGeom prst="rect">
            <a:avLst/>
          </a:prstGeom>
          <a:noFill/>
        </p:spPr>
        <p:txBody>
          <a:bodyPr wrap="square" lIns="91440" tIns="45720" rIns="91440" bIns="45720" rtlCol="0" anchor="t">
            <a:spAutoFit/>
          </a:bodyPr>
          <a:lstStyle/>
          <a:p>
            <a:pPr algn="just"/>
            <a:r>
              <a:rPr lang="en-US">
                <a:solidFill>
                  <a:schemeClr val="tx2"/>
                </a:solidFill>
                <a:ea typeface="+mn-lt"/>
                <a:cs typeface="+mn-lt"/>
              </a:rPr>
              <a:t>This edition of the NZC Seasonal School is open to all cities, focusing on the </a:t>
            </a:r>
            <a:r>
              <a:rPr lang="en-US" b="1">
                <a:solidFill>
                  <a:schemeClr val="tx2"/>
                </a:solidFill>
                <a:ea typeface="+mn-lt"/>
                <a:cs typeface="+mn-lt"/>
              </a:rPr>
              <a:t>implementation</a:t>
            </a:r>
            <a:r>
              <a:rPr lang="en-US">
                <a:solidFill>
                  <a:schemeClr val="tx2"/>
                </a:solidFill>
                <a:ea typeface="+mn-lt"/>
                <a:cs typeface="+mn-lt"/>
              </a:rPr>
              <a:t> </a:t>
            </a:r>
            <a:r>
              <a:rPr lang="en-US" b="1">
                <a:solidFill>
                  <a:schemeClr val="tx2"/>
                </a:solidFill>
                <a:ea typeface="+mn-lt"/>
                <a:cs typeface="+mn-lt"/>
              </a:rPr>
              <a:t>of the Climate City Contract (CCC).</a:t>
            </a:r>
            <a:r>
              <a:rPr lang="en-US">
                <a:solidFill>
                  <a:schemeClr val="tx2"/>
                </a:solidFill>
                <a:ea typeface="+mn-lt"/>
                <a:cs typeface="+mn-lt"/>
              </a:rPr>
              <a:t> Implementation involves putting planned actions into practice, continuously evaluating whether they are effective, assessing if they are the most strategic, and identifying opportunities for improvement or if objectives need to be adjusted.</a:t>
            </a:r>
            <a:endParaRPr lang="es-ES">
              <a:solidFill>
                <a:schemeClr val="tx2"/>
              </a:solidFill>
            </a:endParaRPr>
          </a:p>
          <a:p>
            <a:pPr algn="just"/>
            <a:endParaRPr lang="en-US">
              <a:solidFill>
                <a:schemeClr val="tx2"/>
              </a:solidFill>
              <a:ea typeface="+mn-lt"/>
              <a:cs typeface="+mn-lt"/>
            </a:endParaRPr>
          </a:p>
          <a:p>
            <a:pPr marL="285750" indent="-285750" algn="just">
              <a:buFont typeface="Arial"/>
              <a:buChar char="•"/>
            </a:pPr>
            <a:r>
              <a:rPr lang="en-US" b="1">
                <a:solidFill>
                  <a:schemeClr val="tx2"/>
                </a:solidFill>
                <a:ea typeface="+mn-lt"/>
                <a:cs typeface="+mn-lt"/>
              </a:rPr>
              <a:t>Bring Your Implementation Challenges to the Table:</a:t>
            </a:r>
            <a:r>
              <a:rPr lang="en-US">
                <a:solidFill>
                  <a:schemeClr val="tx2"/>
                </a:solidFill>
                <a:ea typeface="+mn-lt"/>
                <a:cs typeface="+mn-lt"/>
              </a:rPr>
              <a:t> Participants are encouraged to present their specific implementation challenges related to the CCC. This will create a space for targeted and effective problem-solving, where cities can receive insights and suggestions from both peers and facilitators.</a:t>
            </a:r>
            <a:endParaRPr lang="en-US">
              <a:solidFill>
                <a:schemeClr val="tx2"/>
              </a:solidFill>
              <a:ea typeface="Calibri" panose="020F0502020204030204"/>
              <a:cs typeface="Calibri" panose="020F0502020204030204"/>
            </a:endParaRPr>
          </a:p>
          <a:p>
            <a:pPr marL="285750" indent="-285750" algn="just">
              <a:buFont typeface="Arial"/>
              <a:buChar char="•"/>
            </a:pPr>
            <a:r>
              <a:rPr lang="en-US" b="1">
                <a:solidFill>
                  <a:schemeClr val="tx2"/>
                </a:solidFill>
                <a:ea typeface="+mn-lt"/>
                <a:cs typeface="+mn-lt"/>
              </a:rPr>
              <a:t>Peer-to-Peer Learning:</a:t>
            </a:r>
            <a:r>
              <a:rPr lang="en-US">
                <a:solidFill>
                  <a:schemeClr val="tx2"/>
                </a:solidFill>
                <a:ea typeface="+mn-lt"/>
                <a:cs typeface="+mn-lt"/>
              </a:rPr>
              <a:t> Peer-to-peer learning will be a fundamental component throughout the entire Seasonal School. Cities will share successful examples, best practices, and lessons learned from their CCC implementation journeys. This collaborative approach aims to enrich the collective experience and provide practical solutions to common challenges.</a:t>
            </a:r>
            <a:endParaRPr lang="en-US">
              <a:solidFill>
                <a:schemeClr val="tx2"/>
              </a:solidFill>
              <a:ea typeface="Calibri" panose="020F0502020204030204"/>
              <a:cs typeface="Calibri" panose="020F0502020204030204"/>
            </a:endParaRPr>
          </a:p>
          <a:p>
            <a:pPr algn="just">
              <a:lnSpc>
                <a:spcPct val="150000"/>
              </a:lnSpc>
            </a:pPr>
            <a:endParaRPr lang="en-US">
              <a:solidFill>
                <a:schemeClr val="tx2"/>
              </a:solidFill>
              <a:latin typeface="Arial" panose="020B0604020202020204" pitchFamily="34" charset="0"/>
              <a:cs typeface="Arial" panose="020B0604020202020204" pitchFamily="34" charset="0"/>
            </a:endParaRPr>
          </a:p>
        </p:txBody>
      </p:sp>
      <p:pic>
        <p:nvPicPr>
          <p:cNvPr id="11" name="Image 10">
            <a:extLst>
              <a:ext uri="{FF2B5EF4-FFF2-40B4-BE49-F238E27FC236}">
                <a16:creationId xmlns:a16="http://schemas.microsoft.com/office/drawing/2014/main" id="{FA6AA9DE-12D6-E40C-8E31-E7E76E0751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6053" y="4094177"/>
            <a:ext cx="3695947" cy="3695947"/>
          </a:xfrm>
          <a:prstGeom prst="rect">
            <a:avLst/>
          </a:prstGeom>
        </p:spPr>
      </p:pic>
    </p:spTree>
    <p:extLst>
      <p:ext uri="{BB962C8B-B14F-4D97-AF65-F5344CB8AC3E}">
        <p14:creationId xmlns:p14="http://schemas.microsoft.com/office/powerpoint/2010/main" val="1812656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au 4">
            <a:extLst>
              <a:ext uri="{FF2B5EF4-FFF2-40B4-BE49-F238E27FC236}">
                <a16:creationId xmlns:a16="http://schemas.microsoft.com/office/drawing/2014/main" id="{F3C1B307-BF07-C0B7-866C-739C81A72B85}"/>
              </a:ext>
            </a:extLst>
          </p:cNvPr>
          <p:cNvGraphicFramePr>
            <a:graphicFrameLocks noGrp="1"/>
          </p:cNvGraphicFramePr>
          <p:nvPr>
            <p:extLst>
              <p:ext uri="{D42A27DB-BD31-4B8C-83A1-F6EECF244321}">
                <p14:modId xmlns:p14="http://schemas.microsoft.com/office/powerpoint/2010/main" val="1792431240"/>
              </p:ext>
            </p:extLst>
          </p:nvPr>
        </p:nvGraphicFramePr>
        <p:xfrm>
          <a:off x="123775" y="807"/>
          <a:ext cx="11866811" cy="6827160"/>
        </p:xfrm>
        <a:graphic>
          <a:graphicData uri="http://schemas.openxmlformats.org/drawingml/2006/table">
            <a:tbl>
              <a:tblPr firstRow="1" bandRow="1">
                <a:tableStyleId>{5C22544A-7EE6-4342-B048-85BDC9FD1C3A}</a:tableStyleId>
              </a:tblPr>
              <a:tblGrid>
                <a:gridCol w="472082">
                  <a:extLst>
                    <a:ext uri="{9D8B030D-6E8A-4147-A177-3AD203B41FA5}">
                      <a16:colId xmlns:a16="http://schemas.microsoft.com/office/drawing/2014/main" val="3865263982"/>
                    </a:ext>
                  </a:extLst>
                </a:gridCol>
                <a:gridCol w="1788734">
                  <a:extLst>
                    <a:ext uri="{9D8B030D-6E8A-4147-A177-3AD203B41FA5}">
                      <a16:colId xmlns:a16="http://schemas.microsoft.com/office/drawing/2014/main" val="3572223760"/>
                    </a:ext>
                  </a:extLst>
                </a:gridCol>
                <a:gridCol w="1471757">
                  <a:extLst>
                    <a:ext uri="{9D8B030D-6E8A-4147-A177-3AD203B41FA5}">
                      <a16:colId xmlns:a16="http://schemas.microsoft.com/office/drawing/2014/main" val="149939635"/>
                    </a:ext>
                  </a:extLst>
                </a:gridCol>
                <a:gridCol w="540564">
                  <a:extLst>
                    <a:ext uri="{9D8B030D-6E8A-4147-A177-3AD203B41FA5}">
                      <a16:colId xmlns:a16="http://schemas.microsoft.com/office/drawing/2014/main" val="2044394864"/>
                    </a:ext>
                  </a:extLst>
                </a:gridCol>
                <a:gridCol w="2036370">
                  <a:extLst>
                    <a:ext uri="{9D8B030D-6E8A-4147-A177-3AD203B41FA5}">
                      <a16:colId xmlns:a16="http://schemas.microsoft.com/office/drawing/2014/main" val="3431599065"/>
                    </a:ext>
                  </a:extLst>
                </a:gridCol>
                <a:gridCol w="208280">
                  <a:extLst>
                    <a:ext uri="{9D8B030D-6E8A-4147-A177-3AD203B41FA5}">
                      <a16:colId xmlns:a16="http://schemas.microsoft.com/office/drawing/2014/main" val="1194041012"/>
                    </a:ext>
                  </a:extLst>
                </a:gridCol>
                <a:gridCol w="2139790">
                  <a:extLst>
                    <a:ext uri="{9D8B030D-6E8A-4147-A177-3AD203B41FA5}">
                      <a16:colId xmlns:a16="http://schemas.microsoft.com/office/drawing/2014/main" val="3853785105"/>
                    </a:ext>
                  </a:extLst>
                </a:gridCol>
                <a:gridCol w="468240">
                  <a:extLst>
                    <a:ext uri="{9D8B030D-6E8A-4147-A177-3AD203B41FA5}">
                      <a16:colId xmlns:a16="http://schemas.microsoft.com/office/drawing/2014/main" val="2898057288"/>
                    </a:ext>
                  </a:extLst>
                </a:gridCol>
                <a:gridCol w="1287517">
                  <a:extLst>
                    <a:ext uri="{9D8B030D-6E8A-4147-A177-3AD203B41FA5}">
                      <a16:colId xmlns:a16="http://schemas.microsoft.com/office/drawing/2014/main" val="140903697"/>
                    </a:ext>
                  </a:extLst>
                </a:gridCol>
                <a:gridCol w="1453477">
                  <a:extLst>
                    <a:ext uri="{9D8B030D-6E8A-4147-A177-3AD203B41FA5}">
                      <a16:colId xmlns:a16="http://schemas.microsoft.com/office/drawing/2014/main" val="4291952385"/>
                    </a:ext>
                  </a:extLst>
                </a:gridCol>
              </a:tblGrid>
              <a:tr h="240671">
                <a:tc>
                  <a:txBody>
                    <a:bodyPr/>
                    <a:lstStyle/>
                    <a:p>
                      <a:pPr algn="just"/>
                      <a:r>
                        <a:rPr lang="it-IT" sz="900">
                          <a:solidFill>
                            <a:schemeClr val="bg1"/>
                          </a:solidFill>
                          <a:effectLst/>
                          <a:latin typeface="Arial"/>
                          <a:cs typeface="Arial"/>
                        </a:rPr>
                        <a:t>Time</a:t>
                      </a:r>
                      <a:endParaRPr lang="fr-FR" sz="900">
                        <a:solidFill>
                          <a:schemeClr val="bg1"/>
                        </a:solidFill>
                        <a:effectLst/>
                        <a:latin typeface="Arial"/>
                        <a:ea typeface="Times New Roman" panose="02020603050405020304" pitchFamily="18" charset="0"/>
                        <a:cs typeface="Arial"/>
                      </a:endParaRPr>
                    </a:p>
                  </a:txBody>
                  <a:tcPr marL="45720" marR="45720" anchor="ctr">
                    <a:lnL w="127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solidFill>
                      <a:srgbClr val="0D5364"/>
                    </a:solidFill>
                  </a:tcPr>
                </a:tc>
                <a:tc gridSpan="2">
                  <a:txBody>
                    <a:bodyPr/>
                    <a:lstStyle/>
                    <a:p>
                      <a:r>
                        <a:rPr lang="it-IT" sz="1050">
                          <a:solidFill>
                            <a:schemeClr val="bg1"/>
                          </a:solidFill>
                          <a:effectLst/>
                          <a:latin typeface="Arial"/>
                          <a:cs typeface="Arial"/>
                        </a:rPr>
                        <a:t>Day 1: Wednesday / November 27</a:t>
                      </a:r>
                      <a:endParaRPr lang="fr-FR" sz="1050">
                        <a:solidFill>
                          <a:schemeClr val="bg1"/>
                        </a:solidFill>
                        <a:effectLst/>
                        <a:latin typeface="Arial"/>
                        <a:ea typeface="Times New Roman" panose="02020603050405020304" pitchFamily="18" charset="0"/>
                        <a:cs typeface="Arial"/>
                      </a:endParaRPr>
                    </a:p>
                  </a:txBody>
                  <a:tcPr marL="45720" marR="4572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0D5364"/>
                    </a:solidFill>
                  </a:tcPr>
                </a:tc>
                <a:tc hMerge="1">
                  <a:txBody>
                    <a:bodyPr/>
                    <a:lstStyle/>
                    <a:p>
                      <a:endParaRPr lang="es-PE"/>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900">
                          <a:solidFill>
                            <a:schemeClr val="bg1"/>
                          </a:solidFill>
                          <a:effectLst/>
                          <a:latin typeface="Arial"/>
                          <a:cs typeface="Arial"/>
                        </a:rPr>
                        <a:t>Time</a:t>
                      </a:r>
                      <a:endParaRPr lang="fr-FR" sz="900">
                        <a:solidFill>
                          <a:schemeClr val="bg1"/>
                        </a:solidFill>
                        <a:effectLst/>
                        <a:latin typeface="Arial"/>
                        <a:ea typeface="Times New Roman" panose="02020603050405020304" pitchFamily="18" charset="0"/>
                        <a:cs typeface="Arial"/>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0D5364"/>
                    </a:solidFill>
                  </a:tcPr>
                </a:tc>
                <a:tc gridSpan="3">
                  <a:txBody>
                    <a:bodyPr/>
                    <a:lstStyle/>
                    <a:p>
                      <a:r>
                        <a:rPr lang="it-IT" sz="1050">
                          <a:solidFill>
                            <a:schemeClr val="bg1"/>
                          </a:solidFill>
                          <a:effectLst/>
                          <a:latin typeface="Arial"/>
                          <a:cs typeface="Arial"/>
                        </a:rPr>
                        <a:t>Day 2: </a:t>
                      </a:r>
                      <a:r>
                        <a:rPr lang="it-IT" sz="1050" err="1">
                          <a:solidFill>
                            <a:schemeClr val="bg1"/>
                          </a:solidFill>
                          <a:effectLst/>
                          <a:latin typeface="Arial"/>
                          <a:cs typeface="Arial"/>
                        </a:rPr>
                        <a:t>Thursday</a:t>
                      </a:r>
                      <a:r>
                        <a:rPr lang="it-IT" sz="1050">
                          <a:solidFill>
                            <a:schemeClr val="bg1"/>
                          </a:solidFill>
                          <a:effectLst/>
                          <a:latin typeface="Arial"/>
                          <a:cs typeface="Arial"/>
                        </a:rPr>
                        <a:t> / November 28</a:t>
                      </a:r>
                      <a:endParaRPr lang="fr-FR" sz="1050">
                        <a:solidFill>
                          <a:schemeClr val="bg1"/>
                        </a:solidFill>
                        <a:effectLst/>
                        <a:latin typeface="Arial"/>
                        <a:ea typeface="Times New Roman" panose="02020603050405020304" pitchFamily="18" charset="0"/>
                        <a:cs typeface="Arial"/>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0D5364"/>
                    </a:solidFill>
                  </a:tcPr>
                </a:tc>
                <a:tc hMerge="1">
                  <a:txBody>
                    <a:bodyPr/>
                    <a:lstStyle/>
                    <a:p>
                      <a:endParaRPr lang="fr-FR"/>
                    </a:p>
                  </a:txBody>
                  <a:tcPr/>
                </a:tc>
                <a:tc hMerge="1">
                  <a:txBody>
                    <a:bodyPr/>
                    <a:lstStyle/>
                    <a:p>
                      <a:endParaRPr lang="fr-FR" sz="1050">
                        <a:solidFill>
                          <a:schemeClr val="bg1"/>
                        </a:solidFill>
                        <a:effectLst/>
                        <a:latin typeface="Arial"/>
                        <a:ea typeface="Times New Roman" panose="02020603050405020304" pitchFamily="18" charset="0"/>
                        <a:cs typeface="Arial"/>
                      </a:endParaRPr>
                    </a:p>
                  </a:txBody>
                  <a:tcPr marL="88554" marR="88554" marT="44277" marB="44277"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solidFill>
                      <a:srgbClr val="0D5364"/>
                    </a:solidFill>
                  </a:tcPr>
                </a:tc>
                <a:tc>
                  <a:txBody>
                    <a:bodyPr/>
                    <a:lstStyle/>
                    <a:p>
                      <a:pPr lvl="0">
                        <a:buNone/>
                      </a:pPr>
                      <a:r>
                        <a:rPr lang="it-IT" sz="800">
                          <a:solidFill>
                            <a:schemeClr val="bg1"/>
                          </a:solidFill>
                          <a:effectLst/>
                          <a:latin typeface="Arial"/>
                          <a:cs typeface="Arial"/>
                        </a:rPr>
                        <a:t>Time</a:t>
                      </a:r>
                    </a:p>
                  </a:txBody>
                  <a:tcPr marL="45720" marR="45720" anchor="ctr">
                    <a:lnL w="12700" cap="flat" cmpd="sng" algn="ctr">
                      <a:solidFill>
                        <a:schemeClr val="bg1"/>
                      </a:solidFill>
                      <a:prstDash val="solid"/>
                      <a:round/>
                      <a:headEnd type="none" w="med" len="med"/>
                      <a:tailEnd type="none" w="med" len="med"/>
                    </a:lnL>
                    <a:lnR w="12700">
                      <a:solidFill>
                        <a:schemeClr val="bg1"/>
                      </a:solidFill>
                    </a:lnR>
                    <a:lnT w="12700">
                      <a:solidFill>
                        <a:schemeClr val="bg1"/>
                      </a:solidFill>
                    </a:lnT>
                    <a:solidFill>
                      <a:srgbClr val="0D5364"/>
                    </a:solidFill>
                  </a:tcPr>
                </a:tc>
                <a:tc gridSpan="2">
                  <a:txBody>
                    <a:bodyPr/>
                    <a:lstStyle/>
                    <a:p>
                      <a:r>
                        <a:rPr lang="it-IT" sz="1050">
                          <a:solidFill>
                            <a:schemeClr val="bg1"/>
                          </a:solidFill>
                          <a:effectLst/>
                          <a:latin typeface="Arial"/>
                          <a:cs typeface="Arial"/>
                        </a:rPr>
                        <a:t>Day 3: </a:t>
                      </a:r>
                      <a:r>
                        <a:rPr lang="it-IT" sz="1050" err="1">
                          <a:solidFill>
                            <a:schemeClr val="bg1"/>
                          </a:solidFill>
                          <a:effectLst/>
                          <a:latin typeface="Arial"/>
                          <a:cs typeface="Arial"/>
                        </a:rPr>
                        <a:t>Friday</a:t>
                      </a:r>
                      <a:r>
                        <a:rPr lang="it-IT" sz="1050">
                          <a:solidFill>
                            <a:schemeClr val="bg1"/>
                          </a:solidFill>
                          <a:effectLst/>
                          <a:latin typeface="Arial"/>
                          <a:cs typeface="Arial"/>
                        </a:rPr>
                        <a:t> / November 29</a:t>
                      </a: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0D5364"/>
                    </a:solidFill>
                  </a:tcPr>
                </a:tc>
                <a:tc hMerge="1">
                  <a:txBody>
                    <a:bodyPr/>
                    <a:lstStyle/>
                    <a:p>
                      <a:endParaRPr lang="fr-FR"/>
                    </a:p>
                  </a:txBody>
                  <a:tcPr/>
                </a:tc>
                <a:extLst>
                  <a:ext uri="{0D108BD9-81ED-4DB2-BD59-A6C34878D82A}">
                    <a16:rowId xmlns:a16="http://schemas.microsoft.com/office/drawing/2014/main" val="4217147683"/>
                  </a:ext>
                </a:extLst>
              </a:tr>
              <a:tr h="1293606">
                <a:tc rowSpan="4">
                  <a:txBody>
                    <a:bodyPr/>
                    <a:lstStyle/>
                    <a:p>
                      <a:endParaRPr lang="fr-F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rowSpan="4" gridSpan="2">
                  <a:txBody>
                    <a:bodyPr/>
                    <a:lstStyle/>
                    <a:p>
                      <a:pPr lvl="0">
                        <a:buNone/>
                      </a:pPr>
                      <a:r>
                        <a:rPr lang="fr-FR" sz="1800" b="0" i="1" u="none" strike="noStrike" noProof="0">
                          <a:solidFill>
                            <a:schemeClr val="tx2"/>
                          </a:solidFill>
                          <a:latin typeface="Arial"/>
                        </a:rPr>
                        <a:t>Peer-to-Peer Collaboration for Effective </a:t>
                      </a:r>
                      <a:r>
                        <a:rPr lang="fr-FR" sz="1800" b="0" i="1" u="none" strike="noStrike" noProof="0" err="1">
                          <a:solidFill>
                            <a:schemeClr val="tx2"/>
                          </a:solidFill>
                          <a:latin typeface="Arial"/>
                        </a:rPr>
                        <a:t>Implementation</a:t>
                      </a:r>
                      <a:r>
                        <a:rPr lang="fr-FR" sz="1800" b="0" i="1" u="none" strike="noStrike" noProof="0">
                          <a:solidFill>
                            <a:schemeClr val="tx2"/>
                          </a:solidFill>
                          <a:latin typeface="Arial"/>
                        </a:rPr>
                        <a:t> of the </a:t>
                      </a:r>
                      <a:r>
                        <a:rPr lang="fr-FR" sz="1800" b="0" i="1" u="none" strike="noStrike" noProof="0" err="1">
                          <a:solidFill>
                            <a:schemeClr val="tx2"/>
                          </a:solidFill>
                          <a:latin typeface="Arial"/>
                        </a:rPr>
                        <a:t>Climate</a:t>
                      </a:r>
                      <a:r>
                        <a:rPr lang="fr-FR" sz="1800" b="0" i="1" u="none" strike="noStrike" noProof="0">
                          <a:solidFill>
                            <a:schemeClr val="tx2"/>
                          </a:solidFill>
                          <a:latin typeface="Arial"/>
                        </a:rPr>
                        <a:t> City </a:t>
                      </a:r>
                      <a:r>
                        <a:rPr lang="fr-FR" sz="1800" b="0" i="1" u="none" strike="noStrike" noProof="0" err="1">
                          <a:solidFill>
                            <a:schemeClr val="tx2"/>
                          </a:solidFill>
                          <a:latin typeface="Arial"/>
                        </a:rPr>
                        <a:t>Contract</a:t>
                      </a:r>
                      <a:r>
                        <a:rPr lang="fr-FR" sz="1800" b="0" i="1" u="none" strike="noStrike" noProof="0">
                          <a:solidFill>
                            <a:schemeClr val="tx2"/>
                          </a:solidFill>
                          <a:latin typeface="Arial"/>
                        </a:rPr>
                        <a:t> (CCC)</a:t>
                      </a:r>
                      <a:endParaRPr lang="es-ES"/>
                    </a:p>
                  </a:txBody>
                  <a:tcPr marL="45720" marR="45720" anchor="ctr">
                    <a:lnL w="6350" cap="flat" cmpd="sng" algn="ctr">
                      <a:solidFill>
                        <a:schemeClr val="bg1"/>
                      </a:solidFill>
                      <a:prstDash val="solid"/>
                      <a:round/>
                      <a:headEnd type="none" w="med" len="med"/>
                      <a:tailEnd type="none" w="med" len="med"/>
                    </a:lnL>
                    <a:solidFill>
                      <a:srgbClr val="F2F2F2"/>
                    </a:solidFill>
                  </a:tcPr>
                </a:tc>
                <a:tc rowSpan="4" hMerge="1">
                  <a:txBody>
                    <a:bodyPr/>
                    <a:lstStyle/>
                    <a:p>
                      <a:endParaRPr lang="es-PE"/>
                    </a:p>
                  </a:txBody>
                  <a:tcPr/>
                </a:tc>
                <a:tc>
                  <a:txBody>
                    <a:bodyPr/>
                    <a:lstStyle/>
                    <a:p>
                      <a:pPr lvl="0" algn="l">
                        <a:buNone/>
                      </a:pPr>
                      <a:r>
                        <a:rPr lang="es-ES" sz="800" b="0">
                          <a:solidFill>
                            <a:schemeClr val="bg1"/>
                          </a:solidFill>
                          <a:latin typeface="Arial"/>
                          <a:cs typeface="Arial"/>
                        </a:rPr>
                        <a:t>9.00 -11.00</a:t>
                      </a:r>
                      <a:endParaRPr lang="es-ES" sz="800" b="0">
                        <a:solidFill>
                          <a:schemeClr val="bg1"/>
                        </a:solidFill>
                        <a:latin typeface="Arial"/>
                      </a:endParaRPr>
                    </a:p>
                  </a:txBody>
                  <a:tcPr marL="45720" marR="45720" anchor="ctr">
                    <a:lnR w="6350" cap="flat" cmpd="sng" algn="ctr">
                      <a:solidFill>
                        <a:schemeClr val="bg1"/>
                      </a:solidFill>
                      <a:prstDash val="solid"/>
                      <a:round/>
                      <a:headEnd type="none" w="med" len="med"/>
                      <a:tailEnd type="none" w="med" len="med"/>
                    </a:lnR>
                    <a:solidFill>
                      <a:schemeClr val="tx2"/>
                    </a:solidFill>
                  </a:tcPr>
                </a:tc>
                <a:tc>
                  <a:txBody>
                    <a:bodyPr/>
                    <a:lstStyle/>
                    <a:p>
                      <a:pPr lvl="0">
                        <a:buNone/>
                      </a:pPr>
                      <a:r>
                        <a:rPr lang="fr-FR" sz="1000" b="1" i="0" u="none" strike="noStrike" kern="1200" noProof="0" err="1">
                          <a:solidFill>
                            <a:schemeClr val="tx2"/>
                          </a:solidFill>
                          <a:effectLst/>
                          <a:latin typeface="Arial"/>
                        </a:rPr>
                        <a:t>Assembling</a:t>
                      </a:r>
                      <a:r>
                        <a:rPr lang="fr-FR" sz="1000" b="1" i="0" u="none" strike="noStrike" kern="1200" noProof="0">
                          <a:solidFill>
                            <a:schemeClr val="tx2"/>
                          </a:solidFill>
                          <a:effectLst/>
                          <a:latin typeface="Arial"/>
                        </a:rPr>
                        <a:t> High-Impact </a:t>
                      </a:r>
                      <a:r>
                        <a:rPr lang="fr-FR" sz="1000" b="1" i="0" u="none" strike="noStrike" kern="1200" noProof="0" err="1">
                          <a:solidFill>
                            <a:schemeClr val="tx2"/>
                          </a:solidFill>
                          <a:effectLst/>
                          <a:latin typeface="Arial"/>
                        </a:rPr>
                        <a:t>Projects</a:t>
                      </a:r>
                      <a:r>
                        <a:rPr lang="fr-FR" sz="1000" b="1" i="0" u="none" strike="noStrike" kern="1200" noProof="0">
                          <a:solidFill>
                            <a:schemeClr val="tx2"/>
                          </a:solidFill>
                          <a:effectLst/>
                          <a:latin typeface="Arial"/>
                        </a:rPr>
                        <a:t>: </a:t>
                      </a:r>
                      <a:r>
                        <a:rPr lang="es-PE" sz="1000" b="1" i="0" u="none" strike="noStrike" kern="1200" noProof="0">
                          <a:solidFill>
                            <a:schemeClr val="tx2"/>
                          </a:solidFill>
                          <a:effectLst/>
                          <a:latin typeface="Arial"/>
                        </a:rPr>
                        <a:t>Are </a:t>
                      </a:r>
                      <a:r>
                        <a:rPr lang="es-PE" sz="1000" b="1" i="0" u="none" strike="noStrike" kern="1200" noProof="0" err="1">
                          <a:solidFill>
                            <a:schemeClr val="tx2"/>
                          </a:solidFill>
                          <a:effectLst/>
                          <a:latin typeface="Arial"/>
                        </a:rPr>
                        <a:t>my</a:t>
                      </a:r>
                      <a:r>
                        <a:rPr lang="es-PE" sz="1000" b="1" i="0" u="none" strike="noStrike" kern="1200" noProof="0">
                          <a:solidFill>
                            <a:schemeClr val="tx2"/>
                          </a:solidFill>
                          <a:effectLst/>
                          <a:latin typeface="Arial"/>
                        </a:rPr>
                        <a:t> </a:t>
                      </a:r>
                      <a:r>
                        <a:rPr lang="es-PE" sz="1000" b="1" i="0" u="none" strike="noStrike" kern="1200" noProof="0" err="1">
                          <a:solidFill>
                            <a:schemeClr val="tx2"/>
                          </a:solidFill>
                          <a:effectLst/>
                          <a:latin typeface="Arial"/>
                        </a:rPr>
                        <a:t>projects</a:t>
                      </a:r>
                      <a:r>
                        <a:rPr lang="es-PE" sz="1000" b="1" i="0" u="none" strike="noStrike" kern="1200" noProof="0">
                          <a:solidFill>
                            <a:schemeClr val="tx2"/>
                          </a:solidFill>
                          <a:effectLst/>
                          <a:latin typeface="Arial"/>
                        </a:rPr>
                        <a:t> &amp; </a:t>
                      </a:r>
                      <a:r>
                        <a:rPr lang="es-PE" sz="1000" b="1" i="0" u="none" strike="noStrike" kern="1200" noProof="0" err="1">
                          <a:solidFill>
                            <a:schemeClr val="tx2"/>
                          </a:solidFill>
                          <a:effectLst/>
                          <a:latin typeface="Arial"/>
                        </a:rPr>
                        <a:t>initiatives</a:t>
                      </a:r>
                      <a:r>
                        <a:rPr lang="es-PE" sz="1000" b="1" i="0" u="none" strike="noStrike" kern="1200" noProof="0">
                          <a:solidFill>
                            <a:schemeClr val="tx2"/>
                          </a:solidFill>
                          <a:effectLst/>
                          <a:latin typeface="Arial"/>
                        </a:rPr>
                        <a:t> </a:t>
                      </a:r>
                      <a:r>
                        <a:rPr lang="es-PE" sz="1000" b="1" i="0" u="none" strike="noStrike" kern="1200" noProof="0" err="1">
                          <a:solidFill>
                            <a:schemeClr val="tx2"/>
                          </a:solidFill>
                          <a:effectLst/>
                          <a:latin typeface="Arial"/>
                        </a:rPr>
                        <a:t>complementary</a:t>
                      </a:r>
                      <a:r>
                        <a:rPr lang="es-PE" sz="1000" b="1" i="0" u="none" strike="noStrike" kern="1200" noProof="0">
                          <a:solidFill>
                            <a:schemeClr val="tx2"/>
                          </a:solidFill>
                          <a:effectLst/>
                          <a:latin typeface="Arial"/>
                        </a:rPr>
                        <a:t>?</a:t>
                      </a:r>
                      <a:endParaRPr lang="es-ES"/>
                    </a:p>
                  </a:txBody>
                  <a:tcPr marL="45720" marR="45720">
                    <a:lnL w="6350" cap="flat" cmpd="sng" algn="ctr">
                      <a:solidFill>
                        <a:schemeClr val="bg1"/>
                      </a:solidFill>
                      <a:prstDash val="solid"/>
                      <a:round/>
                      <a:headEnd type="none" w="med" len="med"/>
                      <a:tailEnd type="none" w="med" len="med"/>
                    </a:lnL>
                    <a:solidFill>
                      <a:schemeClr val="accent2"/>
                    </a:solidFill>
                  </a:tcPr>
                </a:tc>
                <a:tc gridSpan="2">
                  <a:txBody>
                    <a:bodyPr/>
                    <a:lstStyle/>
                    <a:p>
                      <a:pPr marL="0" marR="0" lvl="0" indent="0" algn="l">
                        <a:lnSpc>
                          <a:spcPct val="100000"/>
                        </a:lnSpc>
                        <a:spcBef>
                          <a:spcPts val="0"/>
                        </a:spcBef>
                        <a:spcAft>
                          <a:spcPts val="0"/>
                        </a:spcAft>
                        <a:buNone/>
                      </a:pPr>
                      <a:r>
                        <a:rPr lang="fr-FR" sz="1000" b="1" i="0" u="none" strike="noStrike" kern="1200" noProof="0" err="1">
                          <a:solidFill>
                            <a:schemeClr val="tx2"/>
                          </a:solidFill>
                          <a:effectLst/>
                          <a:latin typeface="Arial"/>
                        </a:rPr>
                        <a:t>Strengthening</a:t>
                      </a:r>
                      <a:r>
                        <a:rPr lang="fr-FR" sz="1000" b="1" i="0" u="none" strike="noStrike" kern="1200" noProof="0">
                          <a:solidFill>
                            <a:schemeClr val="tx2"/>
                          </a:solidFill>
                          <a:effectLst/>
                          <a:latin typeface="Arial"/>
                        </a:rPr>
                        <a:t> </a:t>
                      </a:r>
                      <a:r>
                        <a:rPr lang="fr-FR" sz="1000" b="1" i="0" u="none" strike="noStrike" kern="1200" noProof="0" err="1">
                          <a:solidFill>
                            <a:schemeClr val="tx2"/>
                          </a:solidFill>
                          <a:effectLst/>
                          <a:latin typeface="Arial"/>
                        </a:rPr>
                        <a:t>our</a:t>
                      </a:r>
                      <a:r>
                        <a:rPr lang="fr-FR" sz="1000" b="1" i="0" u="none" strike="noStrike" kern="1200" noProof="0">
                          <a:solidFill>
                            <a:schemeClr val="tx2"/>
                          </a:solidFill>
                          <a:effectLst/>
                          <a:latin typeface="Arial"/>
                        </a:rPr>
                        <a:t> mandate for </a:t>
                      </a:r>
                      <a:r>
                        <a:rPr lang="fr-FR" sz="1000" b="1" i="0" u="none" strike="noStrike" kern="1200" noProof="0" err="1">
                          <a:solidFill>
                            <a:schemeClr val="tx2"/>
                          </a:solidFill>
                          <a:effectLst/>
                          <a:latin typeface="Arial"/>
                        </a:rPr>
                        <a:t>implementation</a:t>
                      </a:r>
                      <a:r>
                        <a:rPr lang="fr-FR" sz="1000" b="1" i="0" u="none" strike="noStrike" kern="1200" noProof="0">
                          <a:solidFill>
                            <a:schemeClr val="tx2"/>
                          </a:solidFill>
                          <a:effectLst/>
                          <a:latin typeface="Arial"/>
                        </a:rPr>
                        <a:t>: </a:t>
                      </a:r>
                      <a:r>
                        <a:rPr lang="fr-FR" sz="1000" b="1" i="0" u="none" strike="noStrike" kern="1200" noProof="0" err="1">
                          <a:solidFill>
                            <a:schemeClr val="tx2"/>
                          </a:solidFill>
                          <a:effectLst/>
                          <a:latin typeface="Arial"/>
                        </a:rPr>
                        <a:t>Does</a:t>
                      </a:r>
                      <a:r>
                        <a:rPr lang="fr-FR" sz="1000" b="1" i="0" u="none" strike="noStrike" kern="1200" noProof="0">
                          <a:solidFill>
                            <a:schemeClr val="tx2"/>
                          </a:solidFill>
                          <a:effectLst/>
                          <a:latin typeface="Arial"/>
                        </a:rPr>
                        <a:t> </a:t>
                      </a:r>
                      <a:r>
                        <a:rPr lang="fr-FR" sz="1000" b="1" i="0" u="none" strike="noStrike" kern="1200" noProof="0" err="1">
                          <a:solidFill>
                            <a:schemeClr val="tx2"/>
                          </a:solidFill>
                          <a:effectLst/>
                          <a:latin typeface="Arial"/>
                        </a:rPr>
                        <a:t>my</a:t>
                      </a:r>
                      <a:r>
                        <a:rPr lang="fr-FR" sz="1000" b="1" i="0" u="none" strike="noStrike" kern="1200" noProof="0">
                          <a:solidFill>
                            <a:schemeClr val="tx2"/>
                          </a:solidFill>
                          <a:effectLst/>
                          <a:latin typeface="Arial"/>
                        </a:rPr>
                        <a:t> team have the </a:t>
                      </a:r>
                      <a:r>
                        <a:rPr lang="fr-FR" sz="1000" b="1" i="0" u="none" strike="noStrike" kern="1200" noProof="0" err="1">
                          <a:solidFill>
                            <a:schemeClr val="tx2"/>
                          </a:solidFill>
                          <a:effectLst/>
                          <a:latin typeface="Arial"/>
                        </a:rPr>
                        <a:t>capability</a:t>
                      </a:r>
                      <a:r>
                        <a:rPr lang="fr-FR" sz="1000" b="1" i="0" u="none" strike="noStrike" kern="1200" noProof="0">
                          <a:solidFill>
                            <a:schemeClr val="tx2"/>
                          </a:solidFill>
                          <a:effectLst/>
                          <a:latin typeface="Arial"/>
                        </a:rPr>
                        <a:t>?</a:t>
                      </a:r>
                    </a:p>
                  </a:txBody>
                  <a:tcPr marL="45720" marR="45720">
                    <a:lnR w="6350" cap="flat" cmpd="sng" algn="ctr">
                      <a:solidFill>
                        <a:schemeClr val="bg1"/>
                      </a:solidFill>
                      <a:prstDash val="solid"/>
                      <a:round/>
                      <a:headEnd type="none" w="med" len="med"/>
                      <a:tailEnd type="none" w="med" len="med"/>
                    </a:lnR>
                    <a:solidFill>
                      <a:schemeClr val="accent3"/>
                    </a:solidFill>
                  </a:tcPr>
                </a:tc>
                <a:tc hMerge="1">
                  <a:txBody>
                    <a:bodyPr/>
                    <a:lstStyle/>
                    <a:p>
                      <a:pPr marL="0" marR="0" lvl="0" indent="0" algn="l">
                        <a:lnSpc>
                          <a:spcPct val="100000"/>
                        </a:lnSpc>
                        <a:spcBef>
                          <a:spcPts val="0"/>
                        </a:spcBef>
                        <a:spcAft>
                          <a:spcPts val="0"/>
                        </a:spcAft>
                        <a:buNone/>
                      </a:pPr>
                      <a:endParaRPr lang="fr-FR" sz="1000" b="1" i="0" u="none" strike="noStrike" kern="1200" noProof="0">
                        <a:solidFill>
                          <a:schemeClr val="tx2"/>
                        </a:solidFill>
                        <a:effectLst/>
                        <a:latin typeface="Arial"/>
                      </a:endParaRPr>
                    </a:p>
                  </a:txBody>
                  <a:tcPr marL="85421" marR="85421" marT="43037" marB="43037" anchor="ctr">
                    <a:lnR w="38099">
                      <a:solidFill>
                        <a:schemeClr val="bg1"/>
                      </a:solidFill>
                    </a:lnR>
                    <a:solidFill>
                      <a:schemeClr val="accent3"/>
                    </a:solidFill>
                  </a:tcPr>
                </a:tc>
                <a:tc>
                  <a:txBody>
                    <a:bodyPr/>
                    <a:lstStyle/>
                    <a:p>
                      <a:pPr lvl="0">
                        <a:buNone/>
                      </a:pPr>
                      <a:r>
                        <a:rPr lang="it-IT" sz="800" b="1" i="0" u="none" strike="noStrike" kern="1200" noProof="0">
                          <a:solidFill>
                            <a:schemeClr val="bg1"/>
                          </a:solidFill>
                          <a:effectLst/>
                          <a:latin typeface="Arial"/>
                          <a:cs typeface="Arial"/>
                        </a:rPr>
                        <a:t>.</a:t>
                      </a:r>
                      <a:r>
                        <a:rPr lang="es-ES" sz="800" b="0" i="0" u="none" strike="noStrike" kern="1200" noProof="0">
                          <a:solidFill>
                            <a:schemeClr val="bg1"/>
                          </a:solidFill>
                          <a:effectLst/>
                          <a:latin typeface="Arial"/>
                        </a:rPr>
                        <a:t>9.00 -11.00</a:t>
                      </a:r>
                      <a:endParaRPr lang="it-IT" sz="800" b="1" i="0" u="none" strike="noStrike" kern="1200" noProof="0">
                        <a:solidFill>
                          <a:schemeClr val="bg1"/>
                        </a:solidFill>
                        <a:effectLst/>
                        <a:latin typeface="Arial"/>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1000" b="1" i="0" u="none" strike="noStrike" kern="1200" noProof="0">
                          <a:solidFill>
                            <a:schemeClr val="tx2"/>
                          </a:solidFill>
                          <a:effectLst/>
                          <a:latin typeface="Arial"/>
                          <a:cs typeface="Arial"/>
                        </a:rPr>
                        <a:t>Tracking Climate-neutrality Progress: </a:t>
                      </a:r>
                      <a:r>
                        <a:rPr lang="it-IT" sz="1000" b="1" i="0" u="none" strike="noStrike" kern="1200" noProof="0" err="1">
                          <a:solidFill>
                            <a:schemeClr val="tx2"/>
                          </a:solidFill>
                          <a:effectLst/>
                          <a:latin typeface="Arial"/>
                          <a:cs typeface="Arial"/>
                        </a:rPr>
                        <a:t>H﻿ow</a:t>
                      </a:r>
                      <a:r>
                        <a:rPr lang="it-IT" sz="1000" b="1" i="0" u="none" strike="noStrike" kern="1200" noProof="0">
                          <a:solidFill>
                            <a:schemeClr val="tx2"/>
                          </a:solidFill>
                          <a:effectLst/>
                          <a:latin typeface="Arial"/>
                          <a:cs typeface="Arial"/>
                        </a:rPr>
                        <a:t> can I monitor and </a:t>
                      </a:r>
                      <a:r>
                        <a:rPr lang="it-IT" sz="1000" b="1" i="0" u="none" strike="noStrike" kern="1200" noProof="0" err="1">
                          <a:solidFill>
                            <a:schemeClr val="tx2"/>
                          </a:solidFill>
                          <a:effectLst/>
                          <a:latin typeface="Arial"/>
                          <a:cs typeface="Arial"/>
                        </a:rPr>
                        <a:t>measure</a:t>
                      </a:r>
                      <a:r>
                        <a:rPr lang="it-IT" sz="1000" b="1" i="0" u="none" strike="noStrike" kern="1200" noProof="0">
                          <a:solidFill>
                            <a:schemeClr val="tx2"/>
                          </a:solidFill>
                          <a:effectLst/>
                          <a:latin typeface="Arial"/>
                          <a:cs typeface="Arial"/>
                        </a:rPr>
                        <a:t> the </a:t>
                      </a:r>
                      <a:r>
                        <a:rPr lang="it-IT" sz="1000" b="1" i="0" u="none" strike="noStrike" kern="1200" noProof="0" err="1">
                          <a:solidFill>
                            <a:schemeClr val="tx2"/>
                          </a:solidFill>
                          <a:effectLst/>
                          <a:latin typeface="Arial"/>
                          <a:cs typeface="Arial"/>
                        </a:rPr>
                        <a:t>implementation</a:t>
                      </a:r>
                      <a:r>
                        <a:rPr lang="it-IT" sz="1000" b="1" i="0" u="none" strike="noStrike" kern="1200" noProof="0">
                          <a:solidFill>
                            <a:schemeClr val="tx2"/>
                          </a:solidFill>
                          <a:effectLst/>
                          <a:latin typeface="Arial"/>
                          <a:cs typeface="Arial"/>
                        </a:rPr>
                        <a:t> of the actions?</a:t>
                      </a:r>
                      <a:endParaRPr lang="es-ES" sz="1000" b="1">
                        <a:latin typeface="Arial"/>
                        <a:cs typeface="Arial"/>
                      </a:endParaRPr>
                    </a:p>
                    <a:p>
                      <a:pPr lvl="0">
                        <a:buNone/>
                      </a:pPr>
                      <a:endParaRPr lang="it-IT" sz="1000" b="1" i="0" u="none" strike="noStrike" kern="1200" noProof="0">
                        <a:solidFill>
                          <a:schemeClr val="tx2"/>
                        </a:solidFill>
                        <a:effectLst/>
                        <a:latin typeface="Arial"/>
                        <a:cs typeface="Arial"/>
                      </a:endParaRPr>
                    </a:p>
                  </a:txBody>
                  <a:tcPr marL="45720" marR="45720" anchor="ctr">
                    <a:lnL w="6350" cap="flat" cmpd="sng" algn="ctr">
                      <a:solidFill>
                        <a:schemeClr val="bg1"/>
                      </a:solidFill>
                      <a:prstDash val="solid"/>
                      <a:round/>
                      <a:headEnd type="none" w="med" len="med"/>
                      <a:tailEnd type="none" w="med" len="med"/>
                    </a:lnL>
                    <a:solidFill>
                      <a:schemeClr val="accent2"/>
                    </a:solidFill>
                  </a:tcPr>
                </a:tc>
                <a:tc>
                  <a:txBody>
                    <a:bodyPr/>
                    <a:lstStyle/>
                    <a:p>
                      <a:pPr marL="0" marR="0" lvl="0" indent="0" algn="l">
                        <a:lnSpc>
                          <a:spcPct val="100000"/>
                        </a:lnSpc>
                        <a:spcBef>
                          <a:spcPts val="0"/>
                        </a:spcBef>
                        <a:spcAft>
                          <a:spcPts val="0"/>
                        </a:spcAft>
                        <a:buNone/>
                      </a:pPr>
                      <a:r>
                        <a:rPr lang="es-PE" sz="1000" b="1" i="0" u="none" strike="noStrike" kern="1200" noProof="0" err="1">
                          <a:solidFill>
                            <a:schemeClr val="tx2"/>
                          </a:solidFill>
                          <a:effectLst/>
                          <a:latin typeface="Arial"/>
                          <a:ea typeface="+mn-ea"/>
                          <a:cs typeface="Arial"/>
                        </a:rPr>
                        <a:t>The</a:t>
                      </a:r>
                      <a:r>
                        <a:rPr lang="es-PE" sz="1000" b="1" i="0" u="none" strike="noStrike" kern="1200" noProof="0">
                          <a:solidFill>
                            <a:schemeClr val="tx2"/>
                          </a:solidFill>
                          <a:effectLst/>
                          <a:latin typeface="Arial"/>
                          <a:ea typeface="+mn-ea"/>
                          <a:cs typeface="Arial"/>
                        </a:rPr>
                        <a:t> Capital Hub: </a:t>
                      </a:r>
                      <a:r>
                        <a:rPr lang="es-PE" sz="1000" b="1" i="0" u="none" strike="noStrike" kern="1200" noProof="0" err="1">
                          <a:solidFill>
                            <a:schemeClr val="tx2"/>
                          </a:solidFill>
                          <a:effectLst/>
                          <a:latin typeface="Arial"/>
                          <a:ea typeface="+mn-ea"/>
                          <a:cs typeface="Arial"/>
                        </a:rPr>
                        <a:t>Developing</a:t>
                      </a:r>
                      <a:r>
                        <a:rPr lang="es-PE" sz="1000" b="1" i="0" u="none" strike="noStrike" kern="1200" noProof="0">
                          <a:solidFill>
                            <a:schemeClr val="tx2"/>
                          </a:solidFill>
                          <a:effectLst/>
                          <a:latin typeface="Arial"/>
                          <a:ea typeface="+mn-ea"/>
                          <a:cs typeface="Arial"/>
                        </a:rPr>
                        <a:t> a </a:t>
                      </a:r>
                      <a:r>
                        <a:rPr lang="es-PE" sz="1000" b="1" i="0" u="none" strike="noStrike" kern="1200" noProof="0" err="1">
                          <a:solidFill>
                            <a:schemeClr val="tx2"/>
                          </a:solidFill>
                          <a:effectLst/>
                          <a:latin typeface="Arial"/>
                          <a:ea typeface="+mn-ea"/>
                          <a:cs typeface="Arial"/>
                        </a:rPr>
                        <a:t>business</a:t>
                      </a:r>
                      <a:r>
                        <a:rPr lang="es-PE" sz="1000" b="1" i="0" u="none" strike="noStrike" kern="1200" noProof="0">
                          <a:solidFill>
                            <a:schemeClr val="tx2"/>
                          </a:solidFill>
                          <a:effectLst/>
                          <a:latin typeface="Arial"/>
                          <a:ea typeface="+mn-ea"/>
                          <a:cs typeface="Arial"/>
                        </a:rPr>
                        <a:t> case and </a:t>
                      </a:r>
                      <a:r>
                        <a:rPr lang="es-PE" sz="1000" b="1" i="0" u="none" strike="noStrike" kern="1200" noProof="0" err="1">
                          <a:solidFill>
                            <a:schemeClr val="tx2"/>
                          </a:solidFill>
                          <a:effectLst/>
                          <a:latin typeface="Arial"/>
                          <a:ea typeface="+mn-ea"/>
                          <a:cs typeface="Arial"/>
                        </a:rPr>
                        <a:t>exploring</a:t>
                      </a:r>
                      <a:r>
                        <a:rPr lang="es-PE" sz="1000" b="1" i="0" u="none" strike="noStrike" kern="1200" noProof="0">
                          <a:solidFill>
                            <a:schemeClr val="tx2"/>
                          </a:solidFill>
                          <a:effectLst/>
                          <a:latin typeface="Arial"/>
                          <a:ea typeface="+mn-ea"/>
                          <a:cs typeface="Arial"/>
                        </a:rPr>
                        <a:t> </a:t>
                      </a:r>
                      <a:r>
                        <a:rPr lang="es-PE" sz="1000" b="1" i="0" u="none" strike="noStrike" kern="1200" noProof="0" err="1">
                          <a:solidFill>
                            <a:schemeClr val="tx2"/>
                          </a:solidFill>
                          <a:effectLst/>
                          <a:latin typeface="Arial"/>
                          <a:ea typeface="+mn-ea"/>
                          <a:cs typeface="Arial"/>
                        </a:rPr>
                        <a:t>financial</a:t>
                      </a:r>
                      <a:r>
                        <a:rPr lang="es-PE" sz="1000" b="1" i="0" u="none" strike="noStrike" kern="1200" noProof="0">
                          <a:solidFill>
                            <a:schemeClr val="tx2"/>
                          </a:solidFill>
                          <a:effectLst/>
                          <a:latin typeface="Arial"/>
                          <a:ea typeface="+mn-ea"/>
                          <a:cs typeface="Arial"/>
                        </a:rPr>
                        <a:t> Instruments</a:t>
                      </a:r>
                      <a:endParaRPr lang="es-PE" sz="1000" b="1" i="0" u="none" strike="noStrike" kern="1200">
                        <a:solidFill>
                          <a:schemeClr val="tx2"/>
                        </a:solidFill>
                        <a:effectLst/>
                        <a:latin typeface="Arial"/>
                        <a:ea typeface="+mn-ea"/>
                        <a:cs typeface="Arial"/>
                      </a:endParaRPr>
                    </a:p>
                    <a:p>
                      <a:pPr lvl="0">
                        <a:buNone/>
                      </a:pPr>
                      <a:endParaRPr lang="it-IT" sz="1000" b="1" i="0" u="none" strike="noStrike" kern="1200" noProof="0">
                        <a:solidFill>
                          <a:schemeClr val="tx2"/>
                        </a:solidFill>
                        <a:effectLst/>
                        <a:latin typeface="Arial"/>
                        <a:cs typeface="Arial"/>
                      </a:endParaRPr>
                    </a:p>
                  </a:txBody>
                  <a:tcPr marL="45720" marR="45720" anchor="ctr">
                    <a:lnR w="6350" cap="flat" cmpd="sng" algn="ctr">
                      <a:solidFill>
                        <a:schemeClr val="bg1"/>
                      </a:solidFill>
                      <a:prstDash val="solid"/>
                      <a:round/>
                      <a:headEnd type="none" w="med" len="med"/>
                      <a:tailEnd type="none" w="med" len="med"/>
                    </a:lnR>
                    <a:solidFill>
                      <a:schemeClr val="accent3"/>
                    </a:solidFill>
                  </a:tcPr>
                </a:tc>
                <a:extLst>
                  <a:ext uri="{0D108BD9-81ED-4DB2-BD59-A6C34878D82A}">
                    <a16:rowId xmlns:a16="http://schemas.microsoft.com/office/drawing/2014/main" val="2004704924"/>
                  </a:ext>
                </a:extLst>
              </a:tr>
              <a:tr h="451259">
                <a:tc vMerge="1">
                  <a:txBody>
                    <a:bodyPr/>
                    <a:lstStyle/>
                    <a:p>
                      <a:pPr defTabSz="914400"/>
                      <a:endParaRPr lang="es-ES"/>
                    </a:p>
                  </a:txBody>
                  <a:tcPr marL="88554" marR="88554" marT="44277" marB="44277"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solidFill>
                      <a:schemeClr val="tx2"/>
                    </a:solidFill>
                  </a:tcPr>
                </a:tc>
                <a:tc gridSpan="2" vMerge="1">
                  <a:txBody>
                    <a:bodyPr/>
                    <a:lstStyle/>
                    <a:p>
                      <a:endParaRPr lang="es-ES"/>
                    </a:p>
                  </a:txBody>
                  <a:tcPr marL="45720" marR="45720" anchor="ctr">
                    <a:lnL w="6350">
                      <a:solidFill>
                        <a:schemeClr val="bg1"/>
                      </a:solidFill>
                    </a:lnL>
                    <a:lnR w="6350">
                      <a:solidFill>
                        <a:schemeClr val="bg1"/>
                      </a:solidFill>
                    </a:lnR>
                    <a:solidFill>
                      <a:srgbClr val="F2F2F2"/>
                    </a:solidFill>
                  </a:tcPr>
                </a:tc>
                <a:tc hMerge="1" vMerge="1">
                  <a:txBody>
                    <a:bodyPr/>
                    <a:lstStyle/>
                    <a:p>
                      <a:endParaRPr lang="es-PE"/>
                    </a:p>
                  </a:txBody>
                  <a:tcPr/>
                </a:tc>
                <a:tc>
                  <a:txBody>
                    <a:bodyPr/>
                    <a:lstStyle/>
                    <a:p>
                      <a:pPr marL="0" marR="0" lvl="0" indent="0" algn="l">
                        <a:lnSpc>
                          <a:spcPct val="100000"/>
                        </a:lnSpc>
                        <a:spcBef>
                          <a:spcPts val="0"/>
                        </a:spcBef>
                        <a:spcAft>
                          <a:spcPts val="0"/>
                        </a:spcAft>
                        <a:buNone/>
                      </a:pPr>
                      <a:r>
                        <a:rPr lang="fr-FR" sz="800" b="0" kern="1200">
                          <a:solidFill>
                            <a:schemeClr val="bg1"/>
                          </a:solidFill>
                          <a:effectLst/>
                          <a:latin typeface="Arial"/>
                          <a:ea typeface="+mn-ea"/>
                          <a:cs typeface="Arial"/>
                        </a:rPr>
                        <a:t>11.00-11.30</a:t>
                      </a:r>
                    </a:p>
                    <a:p>
                      <a:pPr algn="l"/>
                      <a:endParaRPr lang="fr-FR" sz="800" b="0" i="1" kern="1200">
                        <a:solidFill>
                          <a:schemeClr val="bg1"/>
                        </a:solidFill>
                        <a:effectLst/>
                        <a:latin typeface="Arial"/>
                        <a:ea typeface="+mn-ea"/>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gridSpan="3">
                  <a:txBody>
                    <a:bodyPr/>
                    <a:lstStyle/>
                    <a:p>
                      <a:pPr algn="ctr"/>
                      <a:r>
                        <a:rPr lang="it-IT" sz="1000" i="1" kern="1200">
                          <a:solidFill>
                            <a:schemeClr val="tx2"/>
                          </a:solidFill>
                          <a:effectLst/>
                          <a:latin typeface="Arial"/>
                          <a:ea typeface="+mn-ea"/>
                          <a:cs typeface="Arial"/>
                        </a:rPr>
                        <a:t>Break</a:t>
                      </a:r>
                    </a:p>
                  </a:txBody>
                  <a:tcPr marL="45720" marR="4572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bg1">
                        <a:lumMod val="95000"/>
                      </a:schemeClr>
                    </a:solidFill>
                  </a:tcPr>
                </a:tc>
                <a:tc hMerge="1">
                  <a:txBody>
                    <a:bodyPr/>
                    <a:lstStyle/>
                    <a:p>
                      <a:endParaRPr lang="fr-FR"/>
                    </a:p>
                  </a:txBody>
                  <a:tcPr/>
                </a:tc>
                <a:tc hMerge="1">
                  <a:txBody>
                    <a:bodyPr/>
                    <a:lstStyle/>
                    <a:p>
                      <a:pPr algn="ctr"/>
                      <a:endParaRPr lang="it-IT" sz="1000" i="1" kern="1200">
                        <a:solidFill>
                          <a:schemeClr val="tx2"/>
                        </a:solidFill>
                        <a:effectLst/>
                        <a:latin typeface="Arial"/>
                        <a:ea typeface="+mn-ea"/>
                        <a:cs typeface="Arial"/>
                      </a:endParaRPr>
                    </a:p>
                  </a:txBody>
                  <a:tcPr marL="88554" marR="88554" marT="44277" marB="44277"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solidFill>
                      <a:schemeClr val="bg1">
                        <a:lumMod val="95000"/>
                      </a:schemeClr>
                    </a:solidFill>
                  </a:tcPr>
                </a:tc>
                <a:tc>
                  <a:txBody>
                    <a:bodyPr/>
                    <a:lstStyle/>
                    <a:p>
                      <a:pPr marL="0" lvl="0" indent="0" algn="ctr" defTabSz="914400">
                        <a:lnSpc>
                          <a:spcPct val="100000"/>
                        </a:lnSpc>
                        <a:spcBef>
                          <a:spcPts val="0"/>
                        </a:spcBef>
                        <a:spcAft>
                          <a:spcPts val="0"/>
                        </a:spcAft>
                        <a:buNone/>
                        <a:tabLst/>
                        <a:defRPr/>
                      </a:pPr>
                      <a:r>
                        <a:rPr lang="it-IT" sz="800" i="1" kern="1200">
                          <a:solidFill>
                            <a:schemeClr val="bg1"/>
                          </a:solidFill>
                          <a:effectLst/>
                          <a:latin typeface="Arial"/>
                          <a:ea typeface="+mn-ea"/>
                          <a:cs typeface="Arial"/>
                        </a:rPr>
                        <a:t>11.00-11.30</a:t>
                      </a: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000" i="1" kern="1200">
                          <a:solidFill>
                            <a:schemeClr val="tx2"/>
                          </a:solidFill>
                          <a:effectLst/>
                          <a:latin typeface="Arial"/>
                          <a:ea typeface="+mn-ea"/>
                          <a:cs typeface="Arial"/>
                        </a:rPr>
                        <a:t>Break</a:t>
                      </a:r>
                      <a:endParaRPr lang="fr-FR" sz="1000" i="1" kern="1200">
                        <a:solidFill>
                          <a:schemeClr val="tx2"/>
                        </a:solidFill>
                        <a:effectLst/>
                        <a:latin typeface="Arial"/>
                        <a:ea typeface="+mn-ea"/>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bg1">
                        <a:lumMod val="95000"/>
                      </a:schemeClr>
                    </a:solidFill>
                  </a:tcPr>
                </a:tc>
                <a:tc hMerge="1">
                  <a:txBody>
                    <a:bodyPr/>
                    <a:lstStyle/>
                    <a:p>
                      <a:endParaRPr lang="fr-FR"/>
                    </a:p>
                  </a:txBody>
                  <a:tcPr/>
                </a:tc>
                <a:extLst>
                  <a:ext uri="{0D108BD9-81ED-4DB2-BD59-A6C34878D82A}">
                    <a16:rowId xmlns:a16="http://schemas.microsoft.com/office/drawing/2014/main" val="2440211078"/>
                  </a:ext>
                </a:extLst>
              </a:tr>
              <a:tr h="972715">
                <a:tc vMerge="1">
                  <a:txBody>
                    <a:bodyPr/>
                    <a:lstStyle/>
                    <a:p>
                      <a:endParaRPr lang="es-ES"/>
                    </a:p>
                  </a:txBody>
                  <a:tcPr/>
                </a:tc>
                <a:tc gridSpan="2" vMerge="1">
                  <a:txBody>
                    <a:bodyPr/>
                    <a:lstStyle/>
                    <a:p>
                      <a:endParaRPr lang="es-ES"/>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F2F2F2"/>
                    </a:solidFill>
                  </a:tcPr>
                </a:tc>
                <a:tc hMerge="1" vMerge="1">
                  <a:txBody>
                    <a:bodyPr/>
                    <a:lstStyle/>
                    <a:p>
                      <a:endParaRPr lang="es-ES"/>
                    </a:p>
                  </a:txBody>
                  <a:tcPr/>
                </a:tc>
                <a:tc>
                  <a:txBody>
                    <a:bodyPr/>
                    <a:lstStyle/>
                    <a:p>
                      <a:pPr marL="0" marR="0" lvl="0" indent="0" algn="l">
                        <a:lnSpc>
                          <a:spcPct val="100000"/>
                        </a:lnSpc>
                        <a:spcBef>
                          <a:spcPts val="0"/>
                        </a:spcBef>
                        <a:spcAft>
                          <a:spcPts val="0"/>
                        </a:spcAft>
                        <a:buNone/>
                      </a:pPr>
                      <a:r>
                        <a:rPr lang="fr-FR" sz="800" b="0" kern="1200">
                          <a:solidFill>
                            <a:schemeClr val="bg1"/>
                          </a:solidFill>
                          <a:effectLst/>
                          <a:latin typeface="Arial"/>
                          <a:ea typeface="+mn-ea"/>
                          <a:cs typeface="Arial"/>
                        </a:rPr>
                        <a:t>11.30 - 13.00</a:t>
                      </a:r>
                      <a:endParaRPr lang="es-ES"/>
                    </a:p>
                    <a:p>
                      <a:pPr lvl="0" algn="l">
                        <a:lnSpc>
                          <a:spcPct val="100000"/>
                        </a:lnSpc>
                        <a:spcBef>
                          <a:spcPts val="0"/>
                        </a:spcBef>
                        <a:spcAft>
                          <a:spcPts val="0"/>
                        </a:spcAft>
                        <a:buNone/>
                      </a:pPr>
                      <a:endParaRPr lang="es-ES" sz="800" b="0">
                        <a:solidFill>
                          <a:schemeClr val="bg1"/>
                        </a:solidFill>
                        <a:latin typeface="Arial"/>
                        <a:cs typeface="Arial"/>
                      </a:endParaRPr>
                    </a:p>
                  </a:txBody>
                  <a:tcPr marL="45720" marR="45720" anchor="ctr">
                    <a:lnL w="6350">
                      <a:solidFill>
                        <a:schemeClr val="bg1"/>
                      </a:solidFill>
                    </a:lnL>
                    <a:lnR w="6350">
                      <a:solidFill>
                        <a:schemeClr val="bg1"/>
                      </a:solidFill>
                    </a:lnR>
                    <a:solidFill>
                      <a:schemeClr val="tx2"/>
                    </a:solidFill>
                  </a:tcPr>
                </a:tc>
                <a:tc>
                  <a:txBody>
                    <a:bodyPr/>
                    <a:lstStyle/>
                    <a:p>
                      <a:pPr marL="0" marR="0" lvl="0" indent="0" algn="l" rtl="0">
                        <a:lnSpc>
                          <a:spcPct val="100000"/>
                        </a:lnSpc>
                        <a:spcBef>
                          <a:spcPts val="0"/>
                        </a:spcBef>
                        <a:spcAft>
                          <a:spcPts val="0"/>
                        </a:spcAft>
                        <a:buClrTx/>
                        <a:buSzTx/>
                        <a:buFontTx/>
                        <a:buNone/>
                      </a:pPr>
                      <a:r>
                        <a:rPr lang="it-IT" sz="1000" b="1" i="0" u="none" strike="noStrike" kern="1200" noProof="0">
                          <a:solidFill>
                            <a:schemeClr val="tx2"/>
                          </a:solidFill>
                          <a:effectLst/>
                          <a:latin typeface="Arial"/>
                          <a:cs typeface="Arial"/>
                        </a:rPr>
                        <a:t>Community-</a:t>
                      </a:r>
                      <a:r>
                        <a:rPr lang="it-IT" sz="1000" b="1" i="0" u="none" strike="noStrike" kern="1200" noProof="0" err="1">
                          <a:solidFill>
                            <a:schemeClr val="tx2"/>
                          </a:solidFill>
                          <a:effectLst/>
                          <a:latin typeface="Arial"/>
                          <a:cs typeface="Arial"/>
                        </a:rPr>
                        <a:t>Driven</a:t>
                      </a:r>
                      <a:r>
                        <a:rPr lang="it-IT" sz="1000" b="1" i="0" u="none" strike="noStrike" kern="1200" noProof="0">
                          <a:solidFill>
                            <a:schemeClr val="tx2"/>
                          </a:solidFill>
                          <a:effectLst/>
                          <a:latin typeface="Arial"/>
                          <a:cs typeface="Arial"/>
                        </a:rPr>
                        <a:t> Solutions for </a:t>
                      </a:r>
                      <a:r>
                        <a:rPr lang="it-IT" sz="1000" b="1" i="0" u="none" strike="noStrike" kern="1200" noProof="0" err="1">
                          <a:solidFill>
                            <a:schemeClr val="tx2"/>
                          </a:solidFill>
                          <a:effectLst/>
                          <a:latin typeface="Arial"/>
                          <a:cs typeface="Arial"/>
                        </a:rPr>
                        <a:t>Sustainability</a:t>
                      </a:r>
                      <a:r>
                        <a:rPr lang="it-IT" sz="1000" b="1" i="0" u="none" strike="noStrike" kern="1200" noProof="0">
                          <a:solidFill>
                            <a:schemeClr val="tx2"/>
                          </a:solidFill>
                          <a:effectLst/>
                          <a:latin typeface="Arial"/>
                          <a:cs typeface="Arial"/>
                        </a:rPr>
                        <a:t> : </a:t>
                      </a:r>
                      <a:r>
                        <a:rPr lang="it-IT" sz="1000" b="1" i="0" u="none" strike="noStrike" kern="1200" noProof="0" err="1">
                          <a:solidFill>
                            <a:schemeClr val="tx2"/>
                          </a:solidFill>
                          <a:effectLst/>
                          <a:latin typeface="Arial"/>
                          <a:ea typeface="+mn-ea"/>
                          <a:cs typeface="Arial"/>
                        </a:rPr>
                        <a:t>Am</a:t>
                      </a:r>
                      <a:r>
                        <a:rPr lang="it-IT" sz="1000" b="1" i="0" u="none" strike="noStrike" kern="1200" noProof="0">
                          <a:solidFill>
                            <a:schemeClr val="tx2"/>
                          </a:solidFill>
                          <a:effectLst/>
                          <a:latin typeface="Arial"/>
                          <a:ea typeface="+mn-ea"/>
                          <a:cs typeface="Arial"/>
                        </a:rPr>
                        <a:t> I </a:t>
                      </a:r>
                      <a:r>
                        <a:rPr lang="it-IT" sz="1000" b="1" i="0" u="none" strike="noStrike" kern="1200" noProof="0" err="1">
                          <a:solidFill>
                            <a:schemeClr val="tx2"/>
                          </a:solidFill>
                          <a:effectLst/>
                          <a:latin typeface="Arial"/>
                          <a:ea typeface="+mn-ea"/>
                          <a:cs typeface="Arial"/>
                        </a:rPr>
                        <a:t>missing</a:t>
                      </a:r>
                      <a:r>
                        <a:rPr lang="it-IT" sz="1000" b="1" i="0" u="none" strike="noStrike" kern="1200" noProof="0">
                          <a:solidFill>
                            <a:schemeClr val="tx2"/>
                          </a:solidFill>
                          <a:effectLst/>
                          <a:latin typeface="Arial"/>
                          <a:ea typeface="+mn-ea"/>
                          <a:cs typeface="Arial"/>
                        </a:rPr>
                        <a:t> bottom up projects? </a:t>
                      </a:r>
                      <a:endParaRPr lang="es-ES" sz="1000" b="1" i="0" u="none" strike="noStrike" kern="1200">
                        <a:solidFill>
                          <a:schemeClr val="tx2"/>
                        </a:solidFill>
                        <a:effectLst/>
                        <a:latin typeface="Arial"/>
                        <a:ea typeface="+mn-ea"/>
                        <a:cs typeface="Arial"/>
                      </a:endParaRPr>
                    </a:p>
                  </a:txBody>
                  <a:tcPr marL="45720" marR="45720">
                    <a:lnL w="6350">
                      <a:solidFill>
                        <a:schemeClr val="bg1"/>
                      </a:solidFill>
                    </a:lnL>
                    <a:solidFill>
                      <a:schemeClr val="accent2"/>
                    </a:solidFill>
                  </a:tcPr>
                </a:tc>
                <a:tc gridSpan="2">
                  <a:txBody>
                    <a:bodyPr/>
                    <a:lstStyle/>
                    <a:p>
                      <a:pPr marL="0" marR="0" lvl="0" indent="0" algn="l" rtl="0">
                        <a:lnSpc>
                          <a:spcPct val="100000"/>
                        </a:lnSpc>
                        <a:spcBef>
                          <a:spcPts val="0"/>
                        </a:spcBef>
                        <a:spcAft>
                          <a:spcPts val="0"/>
                        </a:spcAft>
                        <a:buClrTx/>
                        <a:buSzTx/>
                        <a:buFontTx/>
                        <a:buNone/>
                      </a:pPr>
                      <a:r>
                        <a:rPr lang="it-IT" sz="1000" b="1" i="0" u="none" strike="noStrike" kern="1200" noProof="0">
                          <a:solidFill>
                            <a:schemeClr val="tx2"/>
                          </a:solidFill>
                          <a:effectLst/>
                          <a:latin typeface="Arial"/>
                          <a:cs typeface="Arial"/>
                        </a:rPr>
                        <a:t>B</a:t>
                      </a:r>
                      <a:r>
                        <a:rPr lang="it-IT" sz="1000" b="1" i="0" u="none" strike="noStrike" kern="1200" noProof="0">
                          <a:solidFill>
                            <a:schemeClr val="tx2"/>
                          </a:solidFill>
                          <a:effectLst/>
                          <a:latin typeface="Arial"/>
                          <a:ea typeface="+mn-ea"/>
                          <a:cs typeface="Arial"/>
                        </a:rPr>
                        <a:t>uilding </a:t>
                      </a:r>
                      <a:r>
                        <a:rPr lang="it-IT" sz="1000" b="1" i="0" u="none" strike="noStrike" kern="1200" noProof="0" err="1">
                          <a:solidFill>
                            <a:schemeClr val="tx2"/>
                          </a:solidFill>
                          <a:effectLst/>
                          <a:latin typeface="Arial"/>
                          <a:ea typeface="+mn-ea"/>
                          <a:cs typeface="Arial"/>
                        </a:rPr>
                        <a:t>legitimacy</a:t>
                      </a:r>
                      <a:r>
                        <a:rPr lang="it-IT" sz="1000" b="1" i="0" u="none" strike="noStrike" kern="1200" noProof="0">
                          <a:solidFill>
                            <a:schemeClr val="tx2"/>
                          </a:solidFill>
                          <a:effectLst/>
                          <a:latin typeface="Arial"/>
                          <a:ea typeface="+mn-ea"/>
                          <a:cs typeface="Arial"/>
                        </a:rPr>
                        <a:t> for action: How do I </a:t>
                      </a:r>
                      <a:r>
                        <a:rPr lang="it-IT" sz="1000" b="1" i="0" u="none" strike="noStrike" kern="1200" noProof="0" err="1">
                          <a:solidFill>
                            <a:schemeClr val="tx2"/>
                          </a:solidFill>
                          <a:effectLst/>
                          <a:latin typeface="Arial"/>
                          <a:ea typeface="+mn-ea"/>
                          <a:cs typeface="Arial"/>
                        </a:rPr>
                        <a:t>engage</a:t>
                      </a:r>
                      <a:r>
                        <a:rPr lang="it-IT" sz="1000" b="1" i="0" u="none" strike="noStrike" kern="1200" noProof="0">
                          <a:solidFill>
                            <a:schemeClr val="tx2"/>
                          </a:solidFill>
                          <a:effectLst/>
                          <a:latin typeface="Arial"/>
                          <a:ea typeface="+mn-ea"/>
                          <a:cs typeface="Arial"/>
                        </a:rPr>
                        <a:t> </a:t>
                      </a:r>
                      <a:r>
                        <a:rPr lang="it-IT" sz="1000" b="1" i="0" u="none" strike="noStrike" kern="1200" noProof="0" err="1">
                          <a:solidFill>
                            <a:schemeClr val="tx2"/>
                          </a:solidFill>
                          <a:effectLst/>
                          <a:latin typeface="Arial"/>
                          <a:ea typeface="+mn-ea"/>
                          <a:cs typeface="Arial"/>
                        </a:rPr>
                        <a:t>citizens</a:t>
                      </a:r>
                      <a:r>
                        <a:rPr lang="it-IT" sz="1000" b="1" i="0" u="none" strike="noStrike" kern="1200" noProof="0">
                          <a:solidFill>
                            <a:schemeClr val="tx2"/>
                          </a:solidFill>
                          <a:effectLst/>
                          <a:latin typeface="Arial"/>
                          <a:ea typeface="+mn-ea"/>
                          <a:cs typeface="Arial"/>
                        </a:rPr>
                        <a:t> in the </a:t>
                      </a:r>
                      <a:r>
                        <a:rPr lang="it-IT" sz="1000" b="1" i="0" u="none" strike="noStrike" kern="1200" noProof="0" err="1">
                          <a:solidFill>
                            <a:schemeClr val="tx2"/>
                          </a:solidFill>
                          <a:effectLst/>
                          <a:latin typeface="Arial"/>
                          <a:ea typeface="+mn-ea"/>
                          <a:cs typeface="Arial"/>
                        </a:rPr>
                        <a:t>implementation</a:t>
                      </a:r>
                      <a:r>
                        <a:rPr lang="it-IT" sz="1000" b="1" i="0" u="none" strike="noStrike" kern="1200" noProof="0">
                          <a:solidFill>
                            <a:schemeClr val="tx2"/>
                          </a:solidFill>
                          <a:effectLst/>
                          <a:latin typeface="Arial"/>
                          <a:ea typeface="+mn-ea"/>
                          <a:cs typeface="Arial"/>
                        </a:rPr>
                        <a:t> of the CCC?</a:t>
                      </a:r>
                      <a:endParaRPr lang="es-ES" sz="1000" b="1" i="0" u="none" strike="noStrike" kern="1200">
                        <a:solidFill>
                          <a:schemeClr val="tx2"/>
                        </a:solidFill>
                        <a:effectLst/>
                        <a:latin typeface="Arial"/>
                        <a:ea typeface="+mn-ea"/>
                        <a:cs typeface="Arial"/>
                      </a:endParaRPr>
                    </a:p>
                  </a:txBody>
                  <a:tcPr marL="45720" marR="45720">
                    <a:lnR w="6350">
                      <a:solidFill>
                        <a:schemeClr val="bg1"/>
                      </a:solidFill>
                    </a:lnR>
                    <a:solidFill>
                      <a:schemeClr val="accent3"/>
                    </a:solidFill>
                  </a:tcPr>
                </a:tc>
                <a:tc hMerge="1">
                  <a:txBody>
                    <a:bodyPr/>
                    <a:lstStyle/>
                    <a:p>
                      <a:endParaRPr lang="es-ES"/>
                    </a:p>
                  </a:txBody>
                  <a:tcPr/>
                </a:tc>
                <a:tc rowSpan="2">
                  <a:txBody>
                    <a:bodyPr/>
                    <a:lstStyle/>
                    <a:p>
                      <a:pPr lvl="0" algn="l">
                        <a:lnSpc>
                          <a:spcPct val="100000"/>
                        </a:lnSpc>
                        <a:spcBef>
                          <a:spcPts val="0"/>
                        </a:spcBef>
                        <a:spcAft>
                          <a:spcPts val="0"/>
                        </a:spcAft>
                        <a:buNone/>
                      </a:pPr>
                      <a:r>
                        <a:rPr lang="fr-FR" sz="800" b="0" i="0" u="none" strike="noStrike" kern="1200" noProof="0">
                          <a:solidFill>
                            <a:schemeClr val="bg1"/>
                          </a:solidFill>
                          <a:effectLst/>
                          <a:latin typeface="Arial"/>
                        </a:rPr>
                        <a:t>11.30 - 13.30</a:t>
                      </a:r>
                      <a:endParaRPr lang="es-ES" sz="800">
                        <a:solidFill>
                          <a:schemeClr val="bg1"/>
                        </a:solidFill>
                        <a:latin typeface="Arial"/>
                      </a:endParaRPr>
                    </a:p>
                  </a:txBody>
                  <a:tcPr marL="45720" marR="45720" anchor="ctr">
                    <a:lnL w="6350">
                      <a:solidFill>
                        <a:schemeClr val="bg1"/>
                      </a:solidFill>
                    </a:lnL>
                    <a:lnR w="6350">
                      <a:solidFill>
                        <a:schemeClr val="bg1"/>
                      </a:solidFill>
                    </a:lnR>
                    <a:solidFill>
                      <a:schemeClr val="tx2"/>
                    </a:solidFill>
                  </a:tcPr>
                </a:tc>
                <a:tc rowSpan="2">
                  <a:txBody>
                    <a:bodyPr/>
                    <a:lstStyle/>
                    <a:p>
                      <a:pPr lvl="0" algn="l">
                        <a:lnSpc>
                          <a:spcPct val="100000"/>
                        </a:lnSpc>
                        <a:spcBef>
                          <a:spcPts val="0"/>
                        </a:spcBef>
                        <a:spcAft>
                          <a:spcPts val="0"/>
                        </a:spcAft>
                        <a:buNone/>
                      </a:pPr>
                      <a:r>
                        <a:rPr lang="es-PE" sz="1000" b="1" i="0" u="none" strike="noStrike" kern="1200" noProof="0" err="1">
                          <a:solidFill>
                            <a:schemeClr val="tx2"/>
                          </a:solidFill>
                          <a:effectLst/>
                          <a:latin typeface="Arial"/>
                        </a:rPr>
                        <a:t>The</a:t>
                      </a:r>
                      <a:r>
                        <a:rPr lang="es-PE" sz="1000" b="1" i="0" u="none" strike="noStrike" kern="1200" noProof="0">
                          <a:solidFill>
                            <a:schemeClr val="tx2"/>
                          </a:solidFill>
                          <a:effectLst/>
                          <a:latin typeface="Arial"/>
                        </a:rPr>
                        <a:t> Capital Hub: </a:t>
                      </a:r>
                      <a:r>
                        <a:rPr lang="es-PE" sz="1000" b="1" i="0" u="none" strike="noStrike" kern="1200" noProof="0" err="1">
                          <a:solidFill>
                            <a:schemeClr val="tx2"/>
                          </a:solidFill>
                          <a:effectLst/>
                          <a:latin typeface="Arial"/>
                        </a:rPr>
                        <a:t>Developing</a:t>
                      </a:r>
                      <a:r>
                        <a:rPr lang="es-PE" sz="1000" b="1" i="0" u="none" strike="noStrike" kern="1200" noProof="0">
                          <a:solidFill>
                            <a:schemeClr val="tx2"/>
                          </a:solidFill>
                          <a:effectLst/>
                          <a:latin typeface="Arial"/>
                        </a:rPr>
                        <a:t> a </a:t>
                      </a:r>
                      <a:r>
                        <a:rPr lang="es-PE" sz="1000" b="1" i="0" u="none" strike="noStrike" kern="1200" noProof="0" err="1">
                          <a:solidFill>
                            <a:schemeClr val="tx2"/>
                          </a:solidFill>
                          <a:effectLst/>
                          <a:latin typeface="Arial"/>
                        </a:rPr>
                        <a:t>business</a:t>
                      </a:r>
                      <a:r>
                        <a:rPr lang="es-PE" sz="1000" b="1" i="0" u="none" strike="noStrike" kern="1200" noProof="0">
                          <a:solidFill>
                            <a:schemeClr val="tx2"/>
                          </a:solidFill>
                          <a:effectLst/>
                          <a:latin typeface="Arial"/>
                        </a:rPr>
                        <a:t> case and </a:t>
                      </a:r>
                      <a:r>
                        <a:rPr lang="es-PE" sz="1000" b="1" i="0" u="none" strike="noStrike" kern="1200" noProof="0" err="1">
                          <a:solidFill>
                            <a:schemeClr val="tx2"/>
                          </a:solidFill>
                          <a:effectLst/>
                          <a:latin typeface="Arial"/>
                        </a:rPr>
                        <a:t>exploring</a:t>
                      </a:r>
                      <a:r>
                        <a:rPr lang="es-PE" sz="1000" b="1" i="0" u="none" strike="noStrike" kern="1200" noProof="0">
                          <a:solidFill>
                            <a:schemeClr val="tx2"/>
                          </a:solidFill>
                          <a:effectLst/>
                          <a:latin typeface="Arial"/>
                        </a:rPr>
                        <a:t> </a:t>
                      </a:r>
                      <a:r>
                        <a:rPr lang="es-PE" sz="1000" b="1" i="0" u="none" strike="noStrike" kern="1200" noProof="0" err="1">
                          <a:solidFill>
                            <a:schemeClr val="tx2"/>
                          </a:solidFill>
                          <a:effectLst/>
                          <a:latin typeface="Arial"/>
                        </a:rPr>
                        <a:t>financial</a:t>
                      </a:r>
                      <a:r>
                        <a:rPr lang="es-PE" sz="1000" b="1" i="0" u="none" strike="noStrike" kern="1200" noProof="0">
                          <a:solidFill>
                            <a:schemeClr val="tx2"/>
                          </a:solidFill>
                          <a:effectLst/>
                          <a:latin typeface="Arial"/>
                        </a:rPr>
                        <a:t> Instruments</a:t>
                      </a:r>
                      <a:endParaRPr lang="es-ES"/>
                    </a:p>
                  </a:txBody>
                  <a:tcPr marL="45720" marR="45720" anchor="ctr">
                    <a:lnL w="6350">
                      <a:solidFill>
                        <a:schemeClr val="bg1"/>
                      </a:solidFill>
                    </a:lnL>
                    <a:solidFill>
                      <a:schemeClr val="accent2"/>
                    </a:solidFill>
                  </a:tcPr>
                </a:tc>
                <a:tc rowSpan="2">
                  <a:txBody>
                    <a:bodyPr/>
                    <a:lstStyle/>
                    <a:p>
                      <a:pPr marL="0" marR="0" lvl="0" indent="0" algn="l" rtl="0">
                        <a:lnSpc>
                          <a:spcPct val="100000"/>
                        </a:lnSpc>
                        <a:spcBef>
                          <a:spcPts val="0"/>
                        </a:spcBef>
                        <a:spcAft>
                          <a:spcPts val="0"/>
                        </a:spcAft>
                        <a:buClrTx/>
                        <a:buSzTx/>
                        <a:buFontTx/>
                        <a:buNone/>
                      </a:pPr>
                      <a:r>
                        <a:rPr lang="it-IT" sz="1000" b="1" i="0" u="none" strike="noStrike" kern="1200" noProof="0">
                          <a:solidFill>
                            <a:schemeClr val="tx2"/>
                          </a:solidFill>
                          <a:effectLst/>
                          <a:latin typeface="Arial"/>
                          <a:cs typeface="Arial"/>
                        </a:rPr>
                        <a:t>Tracking </a:t>
                      </a:r>
                      <a:r>
                        <a:rPr lang="it-IT" sz="1000" b="1" i="0" u="none" strike="noStrike" kern="1200" noProof="0" err="1">
                          <a:solidFill>
                            <a:schemeClr val="tx2"/>
                          </a:solidFill>
                          <a:effectLst/>
                          <a:latin typeface="Arial"/>
                          <a:cs typeface="Arial"/>
                        </a:rPr>
                        <a:t>Climate-neutrality</a:t>
                      </a:r>
                      <a:r>
                        <a:rPr lang="it-IT" sz="1000" b="1" i="0" u="none" strike="noStrike" kern="1200" noProof="0">
                          <a:solidFill>
                            <a:schemeClr val="tx2"/>
                          </a:solidFill>
                          <a:effectLst/>
                          <a:latin typeface="Arial"/>
                          <a:cs typeface="Arial"/>
                        </a:rPr>
                        <a:t> Progress: </a:t>
                      </a:r>
                      <a:r>
                        <a:rPr lang="it-IT" sz="1000" b="1" i="0" u="none" strike="noStrike" kern="1200" noProof="0" err="1">
                          <a:solidFill>
                            <a:schemeClr val="tx2"/>
                          </a:solidFill>
                          <a:effectLst/>
                          <a:latin typeface="Arial"/>
                          <a:cs typeface="Arial"/>
                        </a:rPr>
                        <a:t>H﻿ow</a:t>
                      </a:r>
                      <a:r>
                        <a:rPr lang="it-IT" sz="1000" b="1" i="0" u="none" strike="noStrike" kern="1200" noProof="0">
                          <a:solidFill>
                            <a:schemeClr val="tx2"/>
                          </a:solidFill>
                          <a:effectLst/>
                          <a:latin typeface="Arial"/>
                          <a:cs typeface="Arial"/>
                        </a:rPr>
                        <a:t> can I monitor and </a:t>
                      </a:r>
                      <a:r>
                        <a:rPr lang="it-IT" sz="1000" b="1" i="0" u="none" strike="noStrike" kern="1200" noProof="0" err="1">
                          <a:solidFill>
                            <a:schemeClr val="tx2"/>
                          </a:solidFill>
                          <a:effectLst/>
                          <a:latin typeface="Arial"/>
                          <a:cs typeface="Arial"/>
                        </a:rPr>
                        <a:t>measure</a:t>
                      </a:r>
                      <a:r>
                        <a:rPr lang="it-IT" sz="1000" b="1" i="0" u="none" strike="noStrike" kern="1200" noProof="0">
                          <a:solidFill>
                            <a:schemeClr val="tx2"/>
                          </a:solidFill>
                          <a:effectLst/>
                          <a:latin typeface="Arial"/>
                          <a:cs typeface="Arial"/>
                        </a:rPr>
                        <a:t> the </a:t>
                      </a:r>
                      <a:r>
                        <a:rPr lang="it-IT" sz="1000" b="1" i="0" u="none" strike="noStrike" kern="1200" noProof="0" err="1">
                          <a:solidFill>
                            <a:schemeClr val="tx2"/>
                          </a:solidFill>
                          <a:effectLst/>
                          <a:latin typeface="Arial"/>
                          <a:cs typeface="Arial"/>
                        </a:rPr>
                        <a:t>implementation</a:t>
                      </a:r>
                      <a:r>
                        <a:rPr lang="it-IT" sz="1000" b="1" i="0" u="none" strike="noStrike" kern="1200" noProof="0">
                          <a:solidFill>
                            <a:schemeClr val="tx2"/>
                          </a:solidFill>
                          <a:effectLst/>
                          <a:latin typeface="Arial"/>
                          <a:cs typeface="Arial"/>
                        </a:rPr>
                        <a:t> of the actions?</a:t>
                      </a:r>
                      <a:endParaRPr lang="es-ES" sz="1000" b="1">
                        <a:latin typeface="Arial"/>
                        <a:cs typeface="Arial"/>
                      </a:endParaRPr>
                    </a:p>
                  </a:txBody>
                  <a:tcPr marL="45720" marR="45720" anchor="ctr">
                    <a:lnR w="6350">
                      <a:solidFill>
                        <a:schemeClr val="bg1"/>
                      </a:solidFill>
                    </a:lnR>
                    <a:solidFill>
                      <a:schemeClr val="accent3"/>
                    </a:solidFill>
                  </a:tcPr>
                </a:tc>
                <a:extLst>
                  <a:ext uri="{0D108BD9-81ED-4DB2-BD59-A6C34878D82A}">
                    <a16:rowId xmlns:a16="http://schemas.microsoft.com/office/drawing/2014/main" val="2653223351"/>
                  </a:ext>
                </a:extLst>
              </a:tr>
              <a:tr h="330923">
                <a:tc vMerge="1">
                  <a:txBody>
                    <a:bodyPr/>
                    <a:lstStyle/>
                    <a:p>
                      <a:pPr defTabSz="914400"/>
                      <a:endParaRPr lang="es-ES"/>
                    </a:p>
                  </a:txBody>
                  <a:tcPr marL="88554" marR="88554" marT="44277" marB="44277" anchor="ctr">
                    <a:lnL w="38099">
                      <a:solidFill>
                        <a:schemeClr val="bg1"/>
                      </a:solidFill>
                    </a:lnL>
                    <a:lnR w="38099" cap="flat" cmpd="sng" algn="ctr">
                      <a:solidFill>
                        <a:schemeClr val="bg1"/>
                      </a:solidFill>
                      <a:prstDash val="solid"/>
                      <a:round/>
                      <a:headEnd type="none" w="med" len="med"/>
                      <a:tailEnd type="none" w="med" len="med"/>
                    </a:lnR>
                    <a:solidFill>
                      <a:schemeClr val="tx2"/>
                    </a:solidFill>
                  </a:tcPr>
                </a:tc>
                <a:tc gridSpan="2" vMerge="1">
                  <a:txBody>
                    <a:bodyPr/>
                    <a:lstStyle/>
                    <a:p>
                      <a:endParaRPr lang="es-ES"/>
                    </a:p>
                  </a:txBody>
                  <a:tcPr marL="88554" marR="88554" marT="44277" marB="44277" anchor="ctr">
                    <a:lnL w="38099" cap="flat" cmpd="sng" algn="ctr">
                      <a:solidFill>
                        <a:schemeClr val="bg1"/>
                      </a:solidFill>
                      <a:prstDash val="solid"/>
                      <a:round/>
                      <a:headEnd type="none" w="med" len="med"/>
                      <a:tailEnd type="none" w="med" len="med"/>
                    </a:lnL>
                    <a:solidFill>
                      <a:srgbClr val="F2F2F2"/>
                    </a:solidFill>
                  </a:tcPr>
                </a:tc>
                <a:tc hMerge="1" vMerge="1">
                  <a:txBody>
                    <a:bodyPr/>
                    <a:lstStyle/>
                    <a:p>
                      <a:endParaRPr lang="es-ES"/>
                    </a:p>
                  </a:txBody>
                  <a:tcPr/>
                </a:tc>
                <a:tc>
                  <a:txBody>
                    <a:bodyPr/>
                    <a:lstStyle/>
                    <a:p>
                      <a:pPr lvl="0" algn="l">
                        <a:lnSpc>
                          <a:spcPct val="100000"/>
                        </a:lnSpc>
                        <a:spcBef>
                          <a:spcPts val="0"/>
                        </a:spcBef>
                        <a:spcAft>
                          <a:spcPts val="0"/>
                        </a:spcAft>
                        <a:buNone/>
                      </a:pPr>
                      <a:r>
                        <a:rPr lang="es-ES" sz="800" b="0">
                          <a:solidFill>
                            <a:schemeClr val="bg1"/>
                          </a:solidFill>
                          <a:latin typeface="Arial"/>
                          <a:cs typeface="Arial"/>
                        </a:rPr>
                        <a:t>13.00-14.00</a:t>
                      </a:r>
                    </a:p>
                  </a:txBody>
                  <a:tcPr marL="45720" marR="45720" anchor="ctr">
                    <a:lnR w="6350" cap="flat" cmpd="sng" algn="ctr">
                      <a:solidFill>
                        <a:schemeClr val="bg1"/>
                      </a:solidFill>
                      <a:prstDash val="solid"/>
                      <a:round/>
                      <a:headEnd type="none" w="med" len="med"/>
                      <a:tailEnd type="none" w="med" len="med"/>
                    </a:lnR>
                    <a:solidFill>
                      <a:schemeClr val="tx2"/>
                    </a:solidFill>
                  </a:tcPr>
                </a:tc>
                <a:tc gridSpan="3">
                  <a:txBody>
                    <a:bodyPr/>
                    <a:lstStyle/>
                    <a:p>
                      <a:pPr marL="0" lvl="0" indent="0" algn="ctr" defTabSz="914400">
                        <a:lnSpc>
                          <a:spcPct val="100000"/>
                        </a:lnSpc>
                        <a:spcBef>
                          <a:spcPts val="0"/>
                        </a:spcBef>
                        <a:spcAft>
                          <a:spcPts val="0"/>
                        </a:spcAft>
                        <a:buNone/>
                        <a:tabLst/>
                        <a:defRPr/>
                      </a:pPr>
                      <a:r>
                        <a:rPr lang="it-IT" sz="1000" i="1" kern="1200" noProof="0">
                          <a:solidFill>
                            <a:schemeClr val="tx2"/>
                          </a:solidFill>
                          <a:effectLst/>
                          <a:latin typeface="Arial"/>
                          <a:ea typeface="+mn-ea"/>
                          <a:cs typeface="Arial"/>
                        </a:rPr>
                        <a:t>Lunch</a:t>
                      </a:r>
                    </a:p>
                  </a:txBody>
                  <a:tcPr marL="45720" marR="4572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F2F2F2"/>
                    </a:solidFill>
                  </a:tcPr>
                </a:tc>
                <a:tc hMerge="1">
                  <a:txBody>
                    <a:bodyPr/>
                    <a:lstStyle/>
                    <a:p>
                      <a:endParaRPr lang="es-ES"/>
                    </a:p>
                  </a:txBody>
                  <a:tcPr marL="85421" marR="85421" marT="43037" marB="43037" anchor="ctr">
                    <a:lnR w="38099">
                      <a:solidFill>
                        <a:schemeClr val="bg1"/>
                      </a:solidFill>
                    </a:lnR>
                    <a:solidFill>
                      <a:schemeClr val="accent3"/>
                    </a:solidFill>
                  </a:tcPr>
                </a:tc>
                <a:tc hMerge="1">
                  <a:txBody>
                    <a:bodyPr/>
                    <a:lstStyle/>
                    <a:p>
                      <a:pPr marL="0" lvl="0" indent="0" algn="l">
                        <a:lnSpc>
                          <a:spcPct val="100000"/>
                        </a:lnSpc>
                        <a:spcBef>
                          <a:spcPts val="0"/>
                        </a:spcBef>
                        <a:spcAft>
                          <a:spcPts val="0"/>
                        </a:spcAft>
                        <a:buNone/>
                      </a:pPr>
                      <a:endParaRPr lang="it-IT" sz="1000" b="1" i="0" u="none" strike="noStrike" kern="1200" noProof="0">
                        <a:solidFill>
                          <a:schemeClr val="tx2"/>
                        </a:solidFill>
                        <a:effectLst/>
                        <a:latin typeface="Arial"/>
                        <a:ea typeface="+mn-ea"/>
                        <a:cs typeface="Arial"/>
                      </a:endParaRPr>
                    </a:p>
                  </a:txBody>
                  <a:tcPr marL="85421" marR="85421" marT="43037" marB="43037" anchor="ctr">
                    <a:lnR w="38099">
                      <a:solidFill>
                        <a:schemeClr val="bg1"/>
                      </a:solidFill>
                    </a:lnR>
                    <a:solidFill>
                      <a:schemeClr val="accent3"/>
                    </a:solidFill>
                  </a:tcPr>
                </a:tc>
                <a:tc vMerge="1">
                  <a:txBody>
                    <a:bodyPr/>
                    <a:lstStyle/>
                    <a:p>
                      <a:endParaRPr lang="es-ES"/>
                    </a:p>
                  </a:txBody>
                  <a:tcPr marL="85421" marR="85421" marT="43037" marB="43037" anchor="ctr">
                    <a:lnL w="6350" cap="flat" cmpd="sng" algn="ctr">
                      <a:solidFill>
                        <a:schemeClr val="bg1"/>
                      </a:solidFill>
                      <a:prstDash val="solid"/>
                      <a:round/>
                      <a:headEnd type="none" w="med" len="med"/>
                      <a:tailEnd type="none" w="med" len="med"/>
                    </a:lnL>
                    <a:lnR w="38099" cap="flat" cmpd="sng" algn="ctr">
                      <a:solidFill>
                        <a:schemeClr val="bg1"/>
                      </a:solidFill>
                      <a:prstDash val="solid"/>
                      <a:round/>
                      <a:headEnd type="none" w="med" len="med"/>
                      <a:tailEnd type="none" w="med" len="med"/>
                    </a:lnR>
                    <a:solidFill>
                      <a:schemeClr val="accent2"/>
                    </a:solidFill>
                  </a:tcPr>
                </a:tc>
                <a:tc vMerge="1">
                  <a:txBody>
                    <a:bodyPr/>
                    <a:lstStyle/>
                    <a:p>
                      <a:endParaRPr lang="es-ES"/>
                    </a:p>
                  </a:txBody>
                  <a:tcPr marL="85421" marR="85421" marT="43037" marB="43037" anchor="ctr">
                    <a:lnL w="38099" cap="flat" cmpd="sng" algn="ctr">
                      <a:solidFill>
                        <a:schemeClr val="bg1"/>
                      </a:solidFill>
                      <a:prstDash val="solid"/>
                      <a:round/>
                      <a:headEnd type="none" w="med" len="med"/>
                      <a:tailEnd type="none" w="med" len="med"/>
                    </a:lnL>
                    <a:solidFill>
                      <a:schemeClr val="accent2"/>
                    </a:solidFill>
                  </a:tcPr>
                </a:tc>
                <a:tc vMerge="1">
                  <a:txBody>
                    <a:bodyPr/>
                    <a:lstStyle/>
                    <a:p>
                      <a:endParaRPr lang="es-ES"/>
                    </a:p>
                  </a:txBody>
                  <a:tcPr marL="85421" marR="85421" marT="43037" marB="43037" anchor="ctr">
                    <a:lnR w="38099">
                      <a:solidFill>
                        <a:schemeClr val="bg1"/>
                      </a:solidFill>
                    </a:lnR>
                    <a:solidFill>
                      <a:schemeClr val="accent3"/>
                    </a:solidFill>
                  </a:tcPr>
                </a:tc>
                <a:extLst>
                  <a:ext uri="{0D108BD9-81ED-4DB2-BD59-A6C34878D82A}">
                    <a16:rowId xmlns:a16="http://schemas.microsoft.com/office/drawing/2014/main" val="881786308"/>
                  </a:ext>
                </a:extLst>
              </a:tr>
              <a:tr h="842351">
                <a:tc>
                  <a:txBody>
                    <a:bodyPr/>
                    <a:lstStyle/>
                    <a:p>
                      <a:r>
                        <a:rPr lang="it-IT" sz="800" b="1">
                          <a:solidFill>
                            <a:schemeClr val="bg1"/>
                          </a:solidFill>
                          <a:effectLst/>
                          <a:latin typeface="Arial"/>
                          <a:cs typeface="Arial"/>
                        </a:rPr>
                        <a:t>14.00 - 15.00</a:t>
                      </a:r>
                      <a:endParaRPr lang="fr-FR" sz="800" b="1">
                        <a:solidFill>
                          <a:schemeClr val="bg1"/>
                        </a:solidFill>
                        <a:effectLst/>
                        <a:latin typeface="Arial"/>
                        <a:ea typeface="Times New Roman" panose="02020603050405020304" pitchFamily="18" charset="0"/>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gridSpan="2">
                  <a:txBody>
                    <a:bodyPr/>
                    <a:lstStyle/>
                    <a:p>
                      <a:pPr algn="l"/>
                      <a:r>
                        <a:rPr lang="en-US" sz="1000" b="1">
                          <a:solidFill>
                            <a:schemeClr val="tx2"/>
                          </a:solidFill>
                          <a:effectLst/>
                          <a:latin typeface="Arial"/>
                          <a:cs typeface="Arial"/>
                        </a:rPr>
                        <a:t>Welcome and Opening: The implementation of the CCC. </a:t>
                      </a:r>
                      <a:r>
                        <a:rPr lang="en-US" sz="1000" b="0" i="0" u="none" strike="noStrike" noProof="0">
                          <a:solidFill>
                            <a:schemeClr val="tx2"/>
                          </a:solidFill>
                          <a:effectLst/>
                        </a:rPr>
                        <a:t>This session may include presentations from cities: </a:t>
                      </a:r>
                    </a:p>
                    <a:p>
                      <a:pPr marL="171450" lvl="0" indent="-171450" algn="l">
                        <a:buFont typeface="Calibri"/>
                        <a:buChar char="-"/>
                      </a:pPr>
                      <a:r>
                        <a:rPr lang="en-US" sz="1000" b="0" i="0" u="none" strike="noStrike" noProof="0">
                          <a:solidFill>
                            <a:schemeClr val="tx2"/>
                          </a:solidFill>
                          <a:effectLst/>
                          <a:latin typeface="Calibri"/>
                        </a:rPr>
                        <a:t>Showcasing one positive success story</a:t>
                      </a:r>
                    </a:p>
                    <a:p>
                      <a:pPr marL="171450" lvl="0" indent="-171450" algn="l">
                        <a:buFont typeface="Calibri"/>
                        <a:buChar char="-"/>
                      </a:pPr>
                      <a:r>
                        <a:rPr lang="en-US" sz="1000" b="0" i="0" u="none" strike="noStrike" noProof="0">
                          <a:solidFill>
                            <a:schemeClr val="tx2"/>
                          </a:solidFill>
                          <a:effectLst/>
                        </a:rPr>
                        <a:t>Highlighting the challenges encountered along the CCC journey.</a:t>
                      </a:r>
                      <a:endParaRPr lang="en-US" sz="1000" b="0" i="0" u="none" strike="noStrike" noProof="0">
                        <a:solidFill>
                          <a:schemeClr val="tx2"/>
                        </a:solidFill>
                        <a:effectLst/>
                        <a:latin typeface="Calibri"/>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accent1"/>
                    </a:solidFill>
                  </a:tcPr>
                </a:tc>
                <a:tc hMerge="1">
                  <a:txBody>
                    <a:bodyPr/>
                    <a:lstStyle/>
                    <a:p>
                      <a:endParaRPr lang="es-PE"/>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800" b="0">
                          <a:solidFill>
                            <a:schemeClr val="bg1"/>
                          </a:solidFill>
                          <a:effectLst/>
                          <a:latin typeface="Arial"/>
                          <a:cs typeface="Arial"/>
                        </a:rPr>
                        <a:t>14.00 - 15.30</a:t>
                      </a:r>
                      <a:endParaRPr lang="fr-FR" sz="800" b="0">
                        <a:solidFill>
                          <a:schemeClr val="bg1"/>
                        </a:solidFill>
                        <a:effectLst/>
                        <a:latin typeface="Arial"/>
                        <a:ea typeface="Times New Roman" panose="02020603050405020304" pitchFamily="18" charset="0"/>
                        <a:cs typeface="Arial"/>
                      </a:endParaRPr>
                    </a:p>
                    <a:p>
                      <a:pPr algn="l"/>
                      <a:endParaRPr lang="en-US" sz="800" b="0" i="1" kern="1200">
                        <a:solidFill>
                          <a:schemeClr val="bg1"/>
                        </a:solidFill>
                        <a:effectLst/>
                        <a:latin typeface="Arial"/>
                        <a:ea typeface="+mn-ea"/>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gridSpan="2">
                  <a:txBody>
                    <a:bodyPr/>
                    <a:lstStyle/>
                    <a:p>
                      <a:pPr lvl="0">
                        <a:buNone/>
                      </a:pPr>
                      <a:r>
                        <a:rPr lang="it-IT" sz="1000" b="1" i="0" u="none" strike="noStrike" kern="1200" noProof="0">
                          <a:solidFill>
                            <a:schemeClr val="tx2"/>
                          </a:solidFill>
                          <a:effectLst/>
                          <a:latin typeface="Arial"/>
                        </a:rPr>
                        <a:t>Building </a:t>
                      </a:r>
                      <a:r>
                        <a:rPr lang="it-IT" sz="1000" b="1" i="0" u="none" strike="noStrike" kern="1200" noProof="0" err="1">
                          <a:solidFill>
                            <a:schemeClr val="tx2"/>
                          </a:solidFill>
                          <a:effectLst/>
                          <a:latin typeface="Arial"/>
                        </a:rPr>
                        <a:t>legitimacy</a:t>
                      </a:r>
                      <a:r>
                        <a:rPr lang="it-IT" sz="1000" b="1" i="0" u="none" strike="noStrike" kern="1200" noProof="0">
                          <a:solidFill>
                            <a:schemeClr val="tx2"/>
                          </a:solidFill>
                          <a:effectLst/>
                          <a:latin typeface="Arial"/>
                        </a:rPr>
                        <a:t> for action: How do I </a:t>
                      </a:r>
                      <a:r>
                        <a:rPr lang="it-IT" sz="1000" b="1" i="0" u="none" strike="noStrike" kern="1200" noProof="0" err="1">
                          <a:solidFill>
                            <a:schemeClr val="tx2"/>
                          </a:solidFill>
                          <a:effectLst/>
                          <a:latin typeface="Arial"/>
                        </a:rPr>
                        <a:t>engage</a:t>
                      </a:r>
                      <a:r>
                        <a:rPr lang="it-IT" sz="1000" b="1" i="0" u="none" strike="noStrike" kern="1200" noProof="0">
                          <a:solidFill>
                            <a:schemeClr val="tx2"/>
                          </a:solidFill>
                          <a:effectLst/>
                          <a:latin typeface="Arial"/>
                        </a:rPr>
                        <a:t> </a:t>
                      </a:r>
                      <a:r>
                        <a:rPr lang="it-IT" sz="1000" b="1" i="0" u="none" strike="noStrike" kern="1200" noProof="0" err="1">
                          <a:solidFill>
                            <a:schemeClr val="tx2"/>
                          </a:solidFill>
                          <a:effectLst/>
                          <a:latin typeface="Arial"/>
                        </a:rPr>
                        <a:t>citizens</a:t>
                      </a:r>
                      <a:r>
                        <a:rPr lang="it-IT" sz="1000" b="1" i="0" u="none" strike="noStrike" kern="1200" noProof="0">
                          <a:solidFill>
                            <a:schemeClr val="tx2"/>
                          </a:solidFill>
                          <a:effectLst/>
                          <a:latin typeface="Arial"/>
                        </a:rPr>
                        <a:t> in the </a:t>
                      </a:r>
                      <a:r>
                        <a:rPr lang="it-IT" sz="1000" b="1" i="0" u="none" strike="noStrike" kern="1200" noProof="0" err="1">
                          <a:solidFill>
                            <a:schemeClr val="tx2"/>
                          </a:solidFill>
                          <a:effectLst/>
                          <a:latin typeface="Arial"/>
                        </a:rPr>
                        <a:t>implementation</a:t>
                      </a:r>
                      <a:r>
                        <a:rPr lang="it-IT" sz="1000" b="1" i="0" u="none" strike="noStrike" kern="1200" noProof="0">
                          <a:solidFill>
                            <a:schemeClr val="tx2"/>
                          </a:solidFill>
                          <a:effectLst/>
                          <a:latin typeface="Arial"/>
                        </a:rPr>
                        <a:t> of the CCC?</a:t>
                      </a:r>
                      <a:endParaRPr lang="it-IT"/>
                    </a:p>
                  </a:txBody>
                  <a:tcPr marL="45720" marR="4572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BFD943"/>
                    </a:solidFill>
                  </a:tcPr>
                </a:tc>
                <a:tc hMerge="1">
                  <a:txBody>
                    <a:bodyPr/>
                    <a:lstStyle/>
                    <a:p>
                      <a:endParaRPr lang="fr-FR"/>
                    </a:p>
                  </a:txBody>
                  <a:tcPr/>
                </a:tc>
                <a:tc>
                  <a:txBody>
                    <a:bodyPr/>
                    <a:lstStyle/>
                    <a:p>
                      <a:pPr lvl="0">
                        <a:buNone/>
                      </a:pPr>
                      <a:r>
                        <a:rPr lang="it-IT" sz="1000" b="1" i="0" u="none" strike="noStrike" kern="1200" noProof="0">
                          <a:solidFill>
                            <a:schemeClr val="tx2"/>
                          </a:solidFill>
                          <a:effectLst/>
                          <a:latin typeface="Arial"/>
                        </a:rPr>
                        <a:t>Community-</a:t>
                      </a:r>
                      <a:r>
                        <a:rPr lang="it-IT" sz="1000" b="1" i="0" u="none" strike="noStrike" kern="1200" noProof="0" err="1">
                          <a:solidFill>
                            <a:schemeClr val="tx2"/>
                          </a:solidFill>
                          <a:effectLst/>
                          <a:latin typeface="Arial"/>
                        </a:rPr>
                        <a:t>Driven</a:t>
                      </a:r>
                      <a:r>
                        <a:rPr lang="it-IT" sz="1000" b="1" i="0" u="none" strike="noStrike" kern="1200" noProof="0">
                          <a:solidFill>
                            <a:schemeClr val="tx2"/>
                          </a:solidFill>
                          <a:effectLst/>
                          <a:latin typeface="Arial"/>
                        </a:rPr>
                        <a:t> Solutions for </a:t>
                      </a:r>
                      <a:r>
                        <a:rPr lang="it-IT" sz="1000" b="1" i="0" u="none" strike="noStrike" kern="1200" noProof="0" err="1">
                          <a:solidFill>
                            <a:schemeClr val="tx2"/>
                          </a:solidFill>
                          <a:effectLst/>
                          <a:latin typeface="Arial"/>
                        </a:rPr>
                        <a:t>Sustainability</a:t>
                      </a:r>
                      <a:r>
                        <a:rPr lang="it-IT" sz="1000" b="1" i="0" u="none" strike="noStrike" kern="1200" noProof="0">
                          <a:solidFill>
                            <a:schemeClr val="tx2"/>
                          </a:solidFill>
                          <a:effectLst/>
                          <a:latin typeface="Arial"/>
                        </a:rPr>
                        <a:t> : </a:t>
                      </a:r>
                      <a:r>
                        <a:rPr lang="it-IT" sz="1000" b="1" i="0" u="none" strike="noStrike" kern="1200" noProof="0" err="1">
                          <a:solidFill>
                            <a:schemeClr val="tx2"/>
                          </a:solidFill>
                          <a:effectLst/>
                          <a:latin typeface="Arial"/>
                        </a:rPr>
                        <a:t>Am</a:t>
                      </a:r>
                      <a:r>
                        <a:rPr lang="it-IT" sz="1000" b="1" i="0" u="none" strike="noStrike" kern="1200" noProof="0">
                          <a:solidFill>
                            <a:schemeClr val="tx2"/>
                          </a:solidFill>
                          <a:effectLst/>
                          <a:latin typeface="Arial"/>
                        </a:rPr>
                        <a:t> I </a:t>
                      </a:r>
                      <a:r>
                        <a:rPr lang="it-IT" sz="1000" b="1" i="0" u="none" strike="noStrike" kern="1200" noProof="0" err="1">
                          <a:solidFill>
                            <a:schemeClr val="tx2"/>
                          </a:solidFill>
                          <a:effectLst/>
                          <a:latin typeface="Arial"/>
                        </a:rPr>
                        <a:t>missing</a:t>
                      </a:r>
                      <a:r>
                        <a:rPr lang="it-IT" sz="1000" b="1" i="0" u="none" strike="noStrike" kern="1200" noProof="0">
                          <a:solidFill>
                            <a:schemeClr val="tx2"/>
                          </a:solidFill>
                          <a:effectLst/>
                          <a:latin typeface="Arial"/>
                        </a:rPr>
                        <a:t> bottom up projects? </a:t>
                      </a:r>
                      <a:endParaRPr lang="es-ES"/>
                    </a:p>
                  </a:txBody>
                  <a:tcPr marL="45720" marR="4572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9BD5F0"/>
                    </a:solidFill>
                  </a:tcPr>
                </a:tc>
                <a:tc>
                  <a:txBody>
                    <a:bodyPr/>
                    <a:lstStyle/>
                    <a:p>
                      <a:pPr marL="0" lvl="0" indent="0" algn="l">
                        <a:lnSpc>
                          <a:spcPct val="100000"/>
                        </a:lnSpc>
                        <a:spcBef>
                          <a:spcPts val="0"/>
                        </a:spcBef>
                        <a:spcAft>
                          <a:spcPts val="0"/>
                        </a:spcAft>
                        <a:buNone/>
                      </a:pPr>
                      <a:r>
                        <a:rPr lang="it-IT" sz="800" b="1" i="1" kern="1200">
                          <a:solidFill>
                            <a:schemeClr val="bg1"/>
                          </a:solidFill>
                          <a:effectLst/>
                          <a:latin typeface="Arial"/>
                          <a:ea typeface="+mn-ea"/>
                          <a:cs typeface="Arial"/>
                        </a:rPr>
                        <a:t>13.30-14.30</a:t>
                      </a:r>
                      <a:endParaRPr lang="en-US"/>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it-IT" sz="1000" b="0" i="1" kern="1200">
                          <a:solidFill>
                            <a:schemeClr val="tx2"/>
                          </a:solidFill>
                          <a:effectLst/>
                          <a:latin typeface="Arial"/>
                          <a:ea typeface="+mn-ea"/>
                          <a:cs typeface="Arial"/>
                        </a:rPr>
                        <a:t>Lunch</a:t>
                      </a: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F2F2F2"/>
                    </a:solidFill>
                  </a:tcPr>
                </a:tc>
                <a:tc hMerge="1">
                  <a:txBody>
                    <a:bodyPr/>
                    <a:lstStyle/>
                    <a:p>
                      <a:endParaRPr lang="fr-FR"/>
                    </a:p>
                  </a:txBody>
                  <a:tcPr/>
                </a:tc>
                <a:extLst>
                  <a:ext uri="{0D108BD9-81ED-4DB2-BD59-A6C34878D82A}">
                    <a16:rowId xmlns:a16="http://schemas.microsoft.com/office/drawing/2014/main" val="3589193109"/>
                  </a:ext>
                </a:extLst>
              </a:tr>
              <a:tr h="513183">
                <a:tc rowSpan="2">
                  <a:txBody>
                    <a:bodyPr/>
                    <a:lstStyle/>
                    <a:p>
                      <a:r>
                        <a:rPr lang="it-IT" sz="800" b="1">
                          <a:solidFill>
                            <a:schemeClr val="bg1"/>
                          </a:solidFill>
                          <a:effectLst/>
                          <a:latin typeface="Arial"/>
                          <a:cs typeface="Arial"/>
                        </a:rPr>
                        <a:t>15.00 - 16.30</a:t>
                      </a:r>
                      <a:endParaRPr lang="fr-FR" sz="800" b="1">
                        <a:solidFill>
                          <a:schemeClr val="bg1"/>
                        </a:solidFill>
                        <a:effectLst/>
                        <a:latin typeface="Arial"/>
                        <a:ea typeface="Times New Roman" panose="02020603050405020304" pitchFamily="18" charset="0"/>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rowSpan="2" gridSpan="2">
                  <a:txBody>
                    <a:bodyPr/>
                    <a:lstStyle/>
                    <a:p>
                      <a:pPr lvl="0" algn="l">
                        <a:buNone/>
                      </a:pPr>
                      <a:r>
                        <a:rPr lang="it-IT" sz="1000" b="1" kern="1200" noProof="0" err="1">
                          <a:solidFill>
                            <a:schemeClr val="tx2"/>
                          </a:solidFill>
                          <a:effectLst/>
                          <a:latin typeface="Arial"/>
                          <a:ea typeface="+mn-ea"/>
                          <a:cs typeface="Arial"/>
                        </a:rPr>
                        <a:t>Bring</a:t>
                      </a:r>
                      <a:r>
                        <a:rPr lang="it-IT" sz="1000" b="1" kern="1200" noProof="0">
                          <a:solidFill>
                            <a:schemeClr val="tx2"/>
                          </a:solidFill>
                          <a:effectLst/>
                          <a:latin typeface="Arial"/>
                          <a:ea typeface="+mn-ea"/>
                          <a:cs typeface="Arial"/>
                        </a:rPr>
                        <a:t> </a:t>
                      </a:r>
                      <a:r>
                        <a:rPr lang="it-IT" sz="1000" b="1" kern="1200" noProof="0" err="1">
                          <a:solidFill>
                            <a:schemeClr val="tx2"/>
                          </a:solidFill>
                          <a:effectLst/>
                          <a:latin typeface="Arial"/>
                          <a:ea typeface="+mn-ea"/>
                          <a:cs typeface="Arial"/>
                        </a:rPr>
                        <a:t>your</a:t>
                      </a:r>
                      <a:r>
                        <a:rPr lang="it-IT" sz="1000" b="1" kern="1200" noProof="0">
                          <a:solidFill>
                            <a:schemeClr val="tx2"/>
                          </a:solidFill>
                          <a:effectLst/>
                          <a:latin typeface="Arial"/>
                          <a:ea typeface="+mn-ea"/>
                          <a:cs typeface="Arial"/>
                        </a:rPr>
                        <a:t> </a:t>
                      </a:r>
                      <a:r>
                        <a:rPr lang="it-IT" sz="1000" b="1" kern="1200" noProof="0" err="1">
                          <a:solidFill>
                            <a:schemeClr val="tx2"/>
                          </a:solidFill>
                          <a:effectLst/>
                          <a:latin typeface="Arial"/>
                          <a:ea typeface="+mn-ea"/>
                          <a:cs typeface="Arial"/>
                        </a:rPr>
                        <a:t>implementation</a:t>
                      </a:r>
                      <a:r>
                        <a:rPr lang="it-IT" sz="1000" b="1" kern="1200" noProof="0">
                          <a:solidFill>
                            <a:schemeClr val="tx2"/>
                          </a:solidFill>
                          <a:effectLst/>
                          <a:latin typeface="Arial"/>
                          <a:ea typeface="+mn-ea"/>
                          <a:cs typeface="Arial"/>
                        </a:rPr>
                        <a:t> challenges on the </a:t>
                      </a:r>
                      <a:r>
                        <a:rPr lang="it-IT" sz="1000" b="1" kern="1200" noProof="0" err="1">
                          <a:solidFill>
                            <a:schemeClr val="tx2"/>
                          </a:solidFill>
                          <a:effectLst/>
                          <a:latin typeface="Arial"/>
                          <a:ea typeface="+mn-ea"/>
                          <a:cs typeface="Arial"/>
                        </a:rPr>
                        <a:t>table:What</a:t>
                      </a:r>
                      <a:r>
                        <a:rPr lang="it-IT" sz="1000" b="1" kern="1200" noProof="0">
                          <a:solidFill>
                            <a:schemeClr val="tx2"/>
                          </a:solidFill>
                          <a:effectLst/>
                          <a:latin typeface="Arial"/>
                          <a:ea typeface="+mn-ea"/>
                          <a:cs typeface="Arial"/>
                        </a:rPr>
                        <a:t> are </a:t>
                      </a:r>
                      <a:r>
                        <a:rPr lang="it-IT" sz="1000" b="1" kern="1200" noProof="0" err="1">
                          <a:solidFill>
                            <a:schemeClr val="tx2"/>
                          </a:solidFill>
                          <a:effectLst/>
                          <a:latin typeface="Arial"/>
                          <a:ea typeface="+mn-ea"/>
                          <a:cs typeface="Arial"/>
                        </a:rPr>
                        <a:t>you</a:t>
                      </a:r>
                      <a:r>
                        <a:rPr lang="it-IT" sz="1000" b="1" kern="1200" noProof="0">
                          <a:solidFill>
                            <a:schemeClr val="tx2"/>
                          </a:solidFill>
                          <a:effectLst/>
                          <a:latin typeface="Arial"/>
                          <a:ea typeface="+mn-ea"/>
                          <a:cs typeface="Arial"/>
                        </a:rPr>
                        <a:t> </a:t>
                      </a:r>
                      <a:r>
                        <a:rPr lang="it-IT" sz="1000" b="1" kern="1200" noProof="0" err="1">
                          <a:solidFill>
                            <a:schemeClr val="tx2"/>
                          </a:solidFill>
                          <a:effectLst/>
                          <a:latin typeface="Arial"/>
                          <a:ea typeface="+mn-ea"/>
                          <a:cs typeface="Arial"/>
                        </a:rPr>
                        <a:t>struggling</a:t>
                      </a:r>
                      <a:r>
                        <a:rPr lang="it-IT" sz="1000" b="1" kern="1200" noProof="0">
                          <a:solidFill>
                            <a:schemeClr val="tx2"/>
                          </a:solidFill>
                          <a:effectLst/>
                          <a:latin typeface="Arial"/>
                          <a:ea typeface="+mn-ea"/>
                          <a:cs typeface="Arial"/>
                        </a:rPr>
                        <a:t> with </a:t>
                      </a:r>
                      <a:r>
                        <a:rPr lang="it-IT" sz="1000" b="1" kern="1200" noProof="0" err="1">
                          <a:solidFill>
                            <a:schemeClr val="tx2"/>
                          </a:solidFill>
                          <a:effectLst/>
                          <a:latin typeface="Arial"/>
                          <a:ea typeface="+mn-ea"/>
                          <a:cs typeface="Arial"/>
                        </a:rPr>
                        <a:t>concerning</a:t>
                      </a:r>
                      <a:r>
                        <a:rPr lang="it-IT" sz="1000" b="1" kern="1200" noProof="0">
                          <a:solidFill>
                            <a:schemeClr val="tx2"/>
                          </a:solidFill>
                          <a:effectLst/>
                          <a:latin typeface="Arial"/>
                          <a:ea typeface="+mn-ea"/>
                          <a:cs typeface="Arial"/>
                        </a:rPr>
                        <a:t> mandate or stakeholders? </a:t>
                      </a:r>
                      <a:endParaRPr lang="es-ES" sz="1000" b="1" kern="1200">
                        <a:solidFill>
                          <a:schemeClr val="tx2"/>
                        </a:solidFill>
                        <a:effectLst/>
                        <a:latin typeface="Arial"/>
                        <a:ea typeface="+mn-ea"/>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accent1"/>
                    </a:solidFill>
                  </a:tcPr>
                </a:tc>
                <a:tc rowSpan="2" hMerge="1">
                  <a:txBody>
                    <a:bodyPr/>
                    <a:lstStyle/>
                    <a:p>
                      <a:endParaRPr lang="es-PE"/>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800" b="0">
                          <a:solidFill>
                            <a:schemeClr val="bg1"/>
                          </a:solidFill>
                          <a:effectLst/>
                          <a:latin typeface="Arial"/>
                          <a:cs typeface="Arial"/>
                        </a:rPr>
                        <a:t>15.30 - 16.00</a:t>
                      </a:r>
                      <a:endParaRPr lang="fr-FR" sz="800" b="0">
                        <a:solidFill>
                          <a:schemeClr val="bg1"/>
                        </a:solidFill>
                        <a:effectLst/>
                        <a:latin typeface="Arial"/>
                        <a:cs typeface="Arial"/>
                      </a:endParaRPr>
                    </a:p>
                    <a:p>
                      <a:pPr algn="l"/>
                      <a:endParaRPr lang="fr-FR" sz="800" b="0" kern="1200">
                        <a:solidFill>
                          <a:schemeClr val="bg1"/>
                        </a:solidFill>
                        <a:effectLst/>
                        <a:latin typeface="Arial"/>
                        <a:ea typeface="+mn-ea"/>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gridSpan="3">
                  <a:txBody>
                    <a:bodyPr/>
                    <a:lstStyle/>
                    <a:p>
                      <a:pPr marL="0" marR="0" lvl="0" indent="0" algn="ctr">
                        <a:lnSpc>
                          <a:spcPct val="100000"/>
                        </a:lnSpc>
                        <a:spcBef>
                          <a:spcPts val="0"/>
                        </a:spcBef>
                        <a:spcAft>
                          <a:spcPts val="0"/>
                        </a:spcAft>
                        <a:buNone/>
                      </a:pPr>
                      <a:r>
                        <a:rPr lang="it-IT" sz="1000" i="1" kern="1200" noProof="0">
                          <a:solidFill>
                            <a:schemeClr val="tx2"/>
                          </a:solidFill>
                          <a:effectLst/>
                          <a:latin typeface="Arial"/>
                          <a:ea typeface="+mn-ea"/>
                          <a:cs typeface="Arial"/>
                        </a:rPr>
                        <a:t>Break</a:t>
                      </a:r>
                      <a:endParaRPr lang="es-ES" sz="1000" i="1" kern="1200">
                        <a:solidFill>
                          <a:schemeClr val="tx2"/>
                        </a:solidFill>
                        <a:effectLst/>
                        <a:latin typeface="Arial"/>
                        <a:ea typeface="+mn-ea"/>
                        <a:cs typeface="Arial"/>
                      </a:endParaRPr>
                    </a:p>
                  </a:txBody>
                  <a:tcPr marL="45720" marR="4572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F2F2F2"/>
                    </a:solidFill>
                  </a:tcPr>
                </a:tc>
                <a:tc hMerge="1">
                  <a:txBody>
                    <a:bodyPr/>
                    <a:lstStyle/>
                    <a:p>
                      <a:endParaRPr lang="es-ES"/>
                    </a:p>
                  </a:txBody>
                  <a:tcPr marL="85421" marR="85421" marT="43037" marB="43037" anchor="ctr">
                    <a:lnR w="38100" cap="flat" cmpd="sng" algn="ctr">
                      <a:solidFill>
                        <a:schemeClr val="bg1"/>
                      </a:solidFill>
                      <a:prstDash val="solid"/>
                      <a:round/>
                      <a:headEnd type="none" w="med" len="med"/>
                      <a:tailEnd type="none" w="med" len="med"/>
                    </a:lnR>
                    <a:solidFill>
                      <a:schemeClr val="accent3"/>
                    </a:solidFill>
                  </a:tcPr>
                </a:tc>
                <a:tc hMerge="1">
                  <a:txBody>
                    <a:bodyPr/>
                    <a:lstStyle/>
                    <a:p>
                      <a:pPr marL="0" marR="0" lvl="0" indent="0" algn="l">
                        <a:lnSpc>
                          <a:spcPct val="100000"/>
                        </a:lnSpc>
                        <a:spcBef>
                          <a:spcPts val="0"/>
                        </a:spcBef>
                        <a:spcAft>
                          <a:spcPts val="0"/>
                        </a:spcAft>
                        <a:buNone/>
                      </a:pPr>
                      <a:endParaRPr lang="fr-FR"/>
                    </a:p>
                  </a:txBody>
                  <a:tcPr marL="85421" marR="85421" marT="43037" marB="43037" anchor="ctr">
                    <a:lnR w="38099">
                      <a:solidFill>
                        <a:schemeClr val="bg1"/>
                      </a:solidFill>
                    </a:lnR>
                    <a:solidFill>
                      <a:schemeClr val="accent3"/>
                    </a:solidFill>
                  </a:tcPr>
                </a:tc>
                <a:tc rowSpan="2">
                  <a:txBody>
                    <a:bodyPr/>
                    <a:lstStyle/>
                    <a:p>
                      <a:pPr marL="0" lvl="0" indent="0" algn="l" defTabSz="914400">
                        <a:lnSpc>
                          <a:spcPct val="100000"/>
                        </a:lnSpc>
                        <a:spcBef>
                          <a:spcPts val="0"/>
                        </a:spcBef>
                        <a:spcAft>
                          <a:spcPts val="0"/>
                        </a:spcAft>
                        <a:buNone/>
                        <a:tabLst/>
                        <a:defRPr/>
                      </a:pPr>
                      <a:r>
                        <a:rPr lang="es-PE" sz="800" b="1" i="0" u="none" strike="noStrike" kern="1200">
                          <a:solidFill>
                            <a:schemeClr val="bg1"/>
                          </a:solidFill>
                          <a:effectLst/>
                          <a:latin typeface="Arial"/>
                          <a:ea typeface="+mn-ea"/>
                          <a:cs typeface="Arial"/>
                        </a:rPr>
                        <a:t>14.30-16.30</a:t>
                      </a:r>
                    </a:p>
                  </a:txBody>
                  <a:tcPr marL="45720" marR="45720" anchor="ctr">
                    <a:lnL w="6350" cap="flat" cmpd="sng" algn="ctr">
                      <a:solidFill>
                        <a:schemeClr val="bg1"/>
                      </a:solidFill>
                      <a:prstDash val="solid"/>
                      <a:round/>
                      <a:headEnd type="none" w="med" len="med"/>
                      <a:tailEnd type="none" w="med" len="med"/>
                    </a:lnL>
                    <a:lnR w="6350">
                      <a:solidFill>
                        <a:schemeClr val="bg1"/>
                      </a:solidFill>
                    </a:lnR>
                    <a:solidFill>
                      <a:schemeClr val="tx2"/>
                    </a:solidFill>
                  </a:tcPr>
                </a:tc>
                <a:tc rowSpan="2">
                  <a:txBody>
                    <a:bodyPr/>
                    <a:lstStyle/>
                    <a:p>
                      <a:pPr marL="0" lvl="0" indent="0" algn="l">
                        <a:lnSpc>
                          <a:spcPct val="100000"/>
                        </a:lnSpc>
                        <a:spcBef>
                          <a:spcPts val="0"/>
                        </a:spcBef>
                        <a:spcAft>
                          <a:spcPts val="0"/>
                        </a:spcAft>
                        <a:buNone/>
                      </a:pPr>
                      <a:r>
                        <a:rPr lang="es-PE" sz="1000" b="1" i="0" u="none" strike="noStrike" kern="1200" noProof="0" err="1">
                          <a:solidFill>
                            <a:schemeClr val="tx2"/>
                          </a:solidFill>
                          <a:effectLst/>
                          <a:latin typeface="Arial"/>
                        </a:rPr>
                        <a:t>Navigating</a:t>
                      </a:r>
                      <a:r>
                        <a:rPr lang="es-PE" sz="1000" b="1" i="0" u="none" strike="noStrike" kern="1200" noProof="0">
                          <a:solidFill>
                            <a:schemeClr val="tx2"/>
                          </a:solidFill>
                          <a:effectLst/>
                          <a:latin typeface="Arial"/>
                        </a:rPr>
                        <a:t> </a:t>
                      </a:r>
                      <a:r>
                        <a:rPr lang="es-PE" sz="1000" b="1" i="0" u="none" strike="noStrike" kern="1200" noProof="0" err="1">
                          <a:solidFill>
                            <a:schemeClr val="tx2"/>
                          </a:solidFill>
                          <a:effectLst/>
                          <a:latin typeface="Arial"/>
                        </a:rPr>
                        <a:t>decarbonization</a:t>
                      </a:r>
                      <a:r>
                        <a:rPr lang="es-PE" sz="1000" b="1" i="0" u="none" strike="noStrike" kern="1200" noProof="0">
                          <a:solidFill>
                            <a:schemeClr val="tx2"/>
                          </a:solidFill>
                          <a:effectLst/>
                          <a:latin typeface="Arial"/>
                        </a:rPr>
                        <a:t> in </a:t>
                      </a:r>
                      <a:r>
                        <a:rPr lang="es-PE" sz="1000" b="1" i="0" u="none" strike="noStrike" kern="1200" noProof="0" err="1">
                          <a:solidFill>
                            <a:schemeClr val="tx2"/>
                          </a:solidFill>
                          <a:effectLst/>
                          <a:latin typeface="Arial"/>
                        </a:rPr>
                        <a:t>Cities</a:t>
                      </a:r>
                      <a:r>
                        <a:rPr lang="es-PE" sz="1000" b="1" i="0" u="none" strike="noStrike" kern="1200" noProof="0">
                          <a:solidFill>
                            <a:schemeClr val="tx2"/>
                          </a:solidFill>
                          <a:effectLst/>
                          <a:latin typeface="Arial"/>
                        </a:rPr>
                        <a:t> / Social </a:t>
                      </a:r>
                      <a:r>
                        <a:rPr lang="es-PE" sz="1000" b="1" i="0" u="none" strike="noStrike" kern="1200" noProof="0" err="1">
                          <a:solidFill>
                            <a:schemeClr val="tx2"/>
                          </a:solidFill>
                          <a:effectLst/>
                          <a:latin typeface="Arial"/>
                        </a:rPr>
                        <a:t>Simulation</a:t>
                      </a:r>
                      <a:r>
                        <a:rPr lang="es-PE" sz="1000" b="1" i="0" u="none" strike="noStrike" kern="1200" noProof="0">
                          <a:solidFill>
                            <a:schemeClr val="tx2"/>
                          </a:solidFill>
                          <a:effectLst/>
                          <a:latin typeface="Arial"/>
                        </a:rPr>
                        <a:t> </a:t>
                      </a:r>
                      <a:r>
                        <a:rPr lang="es-PE" sz="1000" b="1" i="0" u="none" strike="noStrike" kern="1200" noProof="0" err="1">
                          <a:solidFill>
                            <a:schemeClr val="tx2"/>
                          </a:solidFill>
                          <a:effectLst/>
                          <a:latin typeface="Arial"/>
                        </a:rPr>
                        <a:t>activity</a:t>
                      </a:r>
                      <a:endParaRPr lang="es-PE" sz="1000" b="1" i="0" u="none" strike="noStrike" kern="1200" noProof="0">
                        <a:solidFill>
                          <a:srgbClr val="212121"/>
                        </a:solidFill>
                        <a:effectLst/>
                        <a:latin typeface="Arial"/>
                      </a:endParaRPr>
                    </a:p>
                    <a:p>
                      <a:pPr marL="0" marR="0" lvl="0" indent="0" algn="l" defTabSz="914400">
                        <a:lnSpc>
                          <a:spcPct val="100000"/>
                        </a:lnSpc>
                        <a:spcBef>
                          <a:spcPts val="0"/>
                        </a:spcBef>
                        <a:spcAft>
                          <a:spcPts val="0"/>
                        </a:spcAft>
                        <a:buClrTx/>
                        <a:buSzTx/>
                        <a:buFontTx/>
                        <a:buNone/>
                        <a:tabLst/>
                        <a:defRPr/>
                      </a:pPr>
                      <a:endParaRPr lang="es-PE" sz="1000" b="1" i="0" u="none" strike="noStrike" kern="1200">
                        <a:solidFill>
                          <a:schemeClr val="tx2"/>
                        </a:solidFill>
                        <a:effectLst/>
                        <a:latin typeface="Arial"/>
                        <a:ea typeface="+mn-ea"/>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A3D6D1"/>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PE" sz="1000" b="1" i="0" u="none" strike="noStrike" kern="1200" err="1">
                          <a:solidFill>
                            <a:schemeClr val="tx2"/>
                          </a:solidFill>
                          <a:effectLst/>
                          <a:latin typeface="Arial"/>
                          <a:ea typeface="+mn-ea"/>
                          <a:cs typeface="Arial"/>
                        </a:rPr>
                        <a:t>Cities</a:t>
                      </a:r>
                      <a:r>
                        <a:rPr lang="es-PE" sz="1000" b="1" i="0" u="none" strike="noStrike" kern="1200">
                          <a:solidFill>
                            <a:schemeClr val="tx2"/>
                          </a:solidFill>
                          <a:effectLst/>
                          <a:latin typeface="Arial"/>
                          <a:ea typeface="+mn-ea"/>
                          <a:cs typeface="Arial"/>
                        </a:rPr>
                        <a:t> as </a:t>
                      </a:r>
                      <a:r>
                        <a:rPr lang="es-PE" sz="1000" b="1" i="0" u="none" strike="noStrike" kern="1200" err="1">
                          <a:solidFill>
                            <a:schemeClr val="tx2"/>
                          </a:solidFill>
                          <a:effectLst/>
                          <a:latin typeface="Arial"/>
                          <a:ea typeface="+mn-ea"/>
                          <a:cs typeface="Arial"/>
                        </a:rPr>
                        <a:t>problem</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solvers</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How</a:t>
                      </a:r>
                      <a:r>
                        <a:rPr lang="es-PE" sz="1000" b="1" i="0" u="none" strike="noStrike" kern="1200">
                          <a:solidFill>
                            <a:schemeClr val="tx2"/>
                          </a:solidFill>
                          <a:effectLst/>
                          <a:latin typeface="Arial"/>
                          <a:ea typeface="+mn-ea"/>
                          <a:cs typeface="Arial"/>
                        </a:rPr>
                        <a:t> can </a:t>
                      </a:r>
                      <a:r>
                        <a:rPr lang="es-PE" sz="1000" b="1" i="0" u="none" strike="noStrike" kern="1200" err="1">
                          <a:solidFill>
                            <a:schemeClr val="tx2"/>
                          </a:solidFill>
                          <a:effectLst/>
                          <a:latin typeface="Arial"/>
                          <a:ea typeface="+mn-ea"/>
                          <a:cs typeface="Arial"/>
                        </a:rPr>
                        <a:t>we</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close</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the</a:t>
                      </a:r>
                      <a:r>
                        <a:rPr lang="es-PE" sz="1000" b="1" i="0" u="none" strike="noStrike" kern="1200">
                          <a:solidFill>
                            <a:schemeClr val="tx2"/>
                          </a:solidFill>
                          <a:effectLst/>
                          <a:latin typeface="Arial"/>
                          <a:ea typeface="+mn-ea"/>
                          <a:cs typeface="Arial"/>
                        </a:rPr>
                        <a:t> gaps </a:t>
                      </a:r>
                      <a:r>
                        <a:rPr lang="es-PE" sz="1000" b="1" i="0" u="none" strike="noStrike" kern="1200" err="1">
                          <a:solidFill>
                            <a:schemeClr val="tx2"/>
                          </a:solidFill>
                          <a:effectLst/>
                          <a:latin typeface="Arial"/>
                          <a:ea typeface="+mn-ea"/>
                          <a:cs typeface="Arial"/>
                        </a:rPr>
                        <a:t>between</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the</a:t>
                      </a:r>
                      <a:r>
                        <a:rPr lang="es-PE" sz="1000" b="1" i="0" u="none" strike="noStrike" kern="1200">
                          <a:solidFill>
                            <a:schemeClr val="tx2"/>
                          </a:solidFill>
                          <a:effectLst/>
                          <a:latin typeface="Arial"/>
                          <a:ea typeface="+mn-ea"/>
                          <a:cs typeface="Arial"/>
                        </a:rPr>
                        <a:t> EU </a:t>
                      </a:r>
                      <a:r>
                        <a:rPr lang="es-PE" sz="1000" b="1" i="0" u="none" strike="noStrike" kern="1200" err="1">
                          <a:solidFill>
                            <a:schemeClr val="tx2"/>
                          </a:solidFill>
                          <a:effectLst/>
                          <a:latin typeface="Arial"/>
                          <a:ea typeface="+mn-ea"/>
                          <a:cs typeface="Arial"/>
                        </a:rPr>
                        <a:t>Cities</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Mission</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design</a:t>
                      </a:r>
                      <a:r>
                        <a:rPr lang="es-PE" sz="1000" b="1" i="0" u="none" strike="noStrike" kern="1200">
                          <a:solidFill>
                            <a:schemeClr val="tx2"/>
                          </a:solidFill>
                          <a:effectLst/>
                          <a:latin typeface="Arial"/>
                          <a:ea typeface="+mn-ea"/>
                          <a:cs typeface="Arial"/>
                        </a:rPr>
                        <a:t> and </a:t>
                      </a:r>
                      <a:r>
                        <a:rPr lang="es-PE" sz="1000" b="1" i="0" u="none" strike="noStrike" kern="1200" err="1">
                          <a:solidFill>
                            <a:schemeClr val="tx2"/>
                          </a:solidFill>
                          <a:effectLst/>
                          <a:latin typeface="Arial"/>
                          <a:ea typeface="+mn-ea"/>
                          <a:cs typeface="Arial"/>
                        </a:rPr>
                        <a:t>its</a:t>
                      </a:r>
                      <a:r>
                        <a:rPr lang="es-PE" sz="1000" b="1" i="0" u="none" strike="noStrike" kern="1200">
                          <a:solidFill>
                            <a:schemeClr val="tx2"/>
                          </a:solidFill>
                          <a:effectLst/>
                          <a:latin typeface="Arial"/>
                          <a:ea typeface="+mn-ea"/>
                          <a:cs typeface="Arial"/>
                        </a:rPr>
                        <a:t> </a:t>
                      </a:r>
                      <a:r>
                        <a:rPr lang="es-PE" sz="1000" b="1" i="0" u="none" strike="noStrike" kern="1200" err="1">
                          <a:solidFill>
                            <a:schemeClr val="tx2"/>
                          </a:solidFill>
                          <a:effectLst/>
                          <a:latin typeface="Arial"/>
                          <a:ea typeface="+mn-ea"/>
                          <a:cs typeface="Arial"/>
                        </a:rPr>
                        <a:t>implementation</a:t>
                      </a:r>
                      <a:r>
                        <a:rPr lang="es-PE" sz="1000" b="1" i="0" u="none" strike="noStrike" kern="1200">
                          <a:solidFill>
                            <a:schemeClr val="tx2"/>
                          </a:solidFill>
                          <a:effectLst/>
                          <a:latin typeface="Arial"/>
                          <a:ea typeface="+mn-ea"/>
                          <a:cs typeface="Arial"/>
                        </a:rPr>
                        <a:t>? </a:t>
                      </a:r>
                      <a:endParaRPr lang="en-US" sz="1000" b="1" i="0" u="none" strike="noStrike" kern="1200" noProof="0">
                        <a:solidFill>
                          <a:schemeClr val="tx2"/>
                        </a:solidFill>
                        <a:effectLst/>
                        <a:latin typeface="Arial"/>
                        <a:ea typeface="+mn-ea"/>
                        <a:cs typeface="Arial"/>
                      </a:endParaRP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accent1"/>
                    </a:solidFill>
                  </a:tcPr>
                </a:tc>
                <a:extLst>
                  <a:ext uri="{0D108BD9-81ED-4DB2-BD59-A6C34878D82A}">
                    <a16:rowId xmlns:a16="http://schemas.microsoft.com/office/drawing/2014/main" val="1731221384"/>
                  </a:ext>
                </a:extLst>
              </a:tr>
              <a:tr h="513183">
                <a:tc vMerge="1">
                  <a:txBody>
                    <a:bodyPr/>
                    <a:lstStyle/>
                    <a:p>
                      <a:endParaRPr lang="fr-FR" sz="800" b="1">
                        <a:solidFill>
                          <a:schemeClr val="bg1"/>
                        </a:solidFill>
                        <a:effectLst/>
                        <a:latin typeface="Arial"/>
                        <a:ea typeface="Times New Roman" panose="02020603050405020304" pitchFamily="18" charset="0"/>
                        <a:cs typeface="Arial"/>
                      </a:endParaRPr>
                    </a:p>
                  </a:txBody>
                  <a:tcPr marL="45720" marR="45720" anchor="ctr">
                    <a:lnL w="6350">
                      <a:solidFill>
                        <a:schemeClr val="bg1"/>
                      </a:solidFill>
                    </a:lnL>
                    <a:lnR w="6350">
                      <a:solidFill>
                        <a:schemeClr val="bg1"/>
                      </a:solidFill>
                    </a:lnR>
                    <a:solidFill>
                      <a:schemeClr val="tx2"/>
                    </a:solidFill>
                  </a:tcPr>
                </a:tc>
                <a:tc gridSpan="2" vMerge="1">
                  <a:txBody>
                    <a:bodyPr/>
                    <a:lstStyle/>
                    <a:p>
                      <a:pPr lvl="0" algn="l">
                        <a:buNone/>
                      </a:pPr>
                      <a:endParaRPr lang="es-ES" sz="1000" b="1" kern="1200">
                        <a:solidFill>
                          <a:schemeClr val="tx2"/>
                        </a:solidFill>
                        <a:effectLst/>
                        <a:latin typeface="Arial"/>
                        <a:ea typeface="+mn-ea"/>
                        <a:cs typeface="Arial"/>
                      </a:endParaRPr>
                    </a:p>
                  </a:txBody>
                  <a:tcPr marL="45720" marR="45720" anchor="ctr">
                    <a:lnL w="6350">
                      <a:solidFill>
                        <a:schemeClr val="bg1"/>
                      </a:solidFill>
                    </a:lnL>
                    <a:lnR w="6350">
                      <a:solidFill>
                        <a:schemeClr val="bg1"/>
                      </a:solidFill>
                    </a:lnR>
                    <a:solidFill>
                      <a:schemeClr val="accent1"/>
                    </a:solidFill>
                  </a:tcPr>
                </a:tc>
                <a:tc hMerge="1" vMerge="1">
                  <a:txBody>
                    <a:bodyPr/>
                    <a:lstStyle/>
                    <a:p>
                      <a:endParaRPr lang="es-ES"/>
                    </a:p>
                  </a:txBody>
                  <a:tcPr/>
                </a:tc>
                <a:tc rowSpan="2">
                  <a:txBody>
                    <a:bodyPr/>
                    <a:lstStyle/>
                    <a:p>
                      <a:pPr marL="0" marR="0" lvl="0" indent="0" algn="l" rtl="0">
                        <a:lnSpc>
                          <a:spcPct val="100000"/>
                        </a:lnSpc>
                        <a:spcBef>
                          <a:spcPts val="0"/>
                        </a:spcBef>
                        <a:spcAft>
                          <a:spcPts val="0"/>
                        </a:spcAft>
                        <a:buNone/>
                      </a:pPr>
                      <a:r>
                        <a:rPr lang="es-ES" sz="800" b="0" kern="1200">
                          <a:solidFill>
                            <a:schemeClr val="bg1"/>
                          </a:solidFill>
                          <a:effectLst/>
                          <a:latin typeface="Arial"/>
                          <a:ea typeface="+mn-ea"/>
                          <a:cs typeface="Arial"/>
                        </a:rPr>
                        <a:t> 16.00- 17.30</a:t>
                      </a:r>
                      <a:endParaRPr lang="es-ES">
                        <a:solidFill>
                          <a:schemeClr val="bg1"/>
                        </a:solidFill>
                      </a:endParaRPr>
                    </a:p>
                    <a:p>
                      <a:pPr lvl="0" algn="l">
                        <a:buNone/>
                      </a:pPr>
                      <a:endParaRPr lang="en-US" sz="800" b="0" i="1">
                        <a:solidFill>
                          <a:schemeClr val="bg1"/>
                        </a:solidFill>
                        <a:effectLst/>
                        <a:latin typeface="Arial"/>
                        <a:cs typeface="Arial"/>
                      </a:endParaRPr>
                    </a:p>
                  </a:txBody>
                  <a:tcPr marL="45720" marR="45720" anchor="ctr">
                    <a:lnL w="6350" cap="flat" cmpd="sng" algn="ctr">
                      <a:solidFill>
                        <a:schemeClr val="bg1"/>
                      </a:solidFill>
                      <a:prstDash val="solid"/>
                      <a:round/>
                      <a:headEnd type="none" w="med" len="med"/>
                      <a:tailEnd type="none" w="med" len="med"/>
                    </a:lnL>
                    <a:lnR w="6350">
                      <a:solidFill>
                        <a:schemeClr val="bg1"/>
                      </a:solidFill>
                    </a:lnR>
                    <a:solidFill>
                      <a:srgbClr val="0D5364"/>
                    </a:solidFill>
                  </a:tcPr>
                </a:tc>
                <a:tc rowSpan="2" gridSpan="3">
                  <a:txBody>
                    <a:bodyPr/>
                    <a:lstStyle/>
                    <a:p>
                      <a:pPr marL="0" marR="0" lvl="0" indent="0" algn="l">
                        <a:lnSpc>
                          <a:spcPct val="100000"/>
                        </a:lnSpc>
                        <a:spcBef>
                          <a:spcPts val="0"/>
                        </a:spcBef>
                        <a:spcAft>
                          <a:spcPts val="0"/>
                        </a:spcAft>
                        <a:buNone/>
                      </a:pPr>
                      <a:r>
                        <a:rPr lang="it-IT" sz="1000" b="1" i="0" u="none" strike="noStrike" noProof="0" err="1">
                          <a:solidFill>
                            <a:schemeClr val="tx2"/>
                          </a:solidFill>
                          <a:effectLst/>
                          <a:latin typeface="Arial"/>
                        </a:rPr>
                        <a:t>Bring</a:t>
                      </a:r>
                      <a:r>
                        <a:rPr lang="it-IT" sz="1000" b="1" i="0" u="none" strike="noStrike" noProof="0">
                          <a:solidFill>
                            <a:schemeClr val="tx2"/>
                          </a:solidFill>
                          <a:effectLst/>
                          <a:latin typeface="Arial"/>
                        </a:rPr>
                        <a:t> </a:t>
                      </a:r>
                      <a:r>
                        <a:rPr lang="it-IT" sz="1000" b="1" i="0" u="none" strike="noStrike" noProof="0" err="1">
                          <a:solidFill>
                            <a:schemeClr val="tx2"/>
                          </a:solidFill>
                          <a:effectLst/>
                          <a:latin typeface="Arial"/>
                        </a:rPr>
                        <a:t>your</a:t>
                      </a:r>
                      <a:r>
                        <a:rPr lang="it-IT" sz="1000" b="1" i="0" u="none" strike="noStrike" noProof="0">
                          <a:solidFill>
                            <a:schemeClr val="tx2"/>
                          </a:solidFill>
                          <a:effectLst/>
                          <a:latin typeface="Arial"/>
                        </a:rPr>
                        <a:t> </a:t>
                      </a:r>
                      <a:r>
                        <a:rPr lang="it-IT" sz="1000" b="1" i="0" u="none" strike="noStrike" noProof="0" err="1">
                          <a:solidFill>
                            <a:schemeClr val="tx2"/>
                          </a:solidFill>
                          <a:effectLst/>
                          <a:latin typeface="Arial"/>
                        </a:rPr>
                        <a:t>implementation</a:t>
                      </a:r>
                      <a:r>
                        <a:rPr lang="it-IT" sz="1000" b="1" i="0" u="none" strike="noStrike" noProof="0">
                          <a:solidFill>
                            <a:schemeClr val="tx2"/>
                          </a:solidFill>
                          <a:effectLst/>
                          <a:latin typeface="Arial"/>
                        </a:rPr>
                        <a:t> challenges on the </a:t>
                      </a:r>
                      <a:r>
                        <a:rPr lang="it-IT" sz="1000" b="1" i="0" u="none" strike="noStrike" noProof="0" err="1">
                          <a:solidFill>
                            <a:schemeClr val="tx2"/>
                          </a:solidFill>
                          <a:effectLst/>
                          <a:latin typeface="Arial"/>
                        </a:rPr>
                        <a:t>table</a:t>
                      </a:r>
                      <a:r>
                        <a:rPr lang="it-IT" sz="1000" b="1" i="0" u="none" strike="noStrike" noProof="0">
                          <a:solidFill>
                            <a:schemeClr val="tx2"/>
                          </a:solidFill>
                          <a:effectLst/>
                          <a:latin typeface="Arial"/>
                        </a:rPr>
                        <a:t>: </a:t>
                      </a:r>
                      <a:endParaRPr lang="en-US" sz="1000" b="0" i="0" u="none" strike="noStrike" noProof="0">
                        <a:solidFill>
                          <a:srgbClr val="000000"/>
                        </a:solidFill>
                        <a:effectLst/>
                        <a:latin typeface="Arial"/>
                      </a:endParaRPr>
                    </a:p>
                    <a:p>
                      <a:pPr marL="0" marR="0" lvl="0" indent="0" algn="l">
                        <a:lnSpc>
                          <a:spcPct val="100000"/>
                        </a:lnSpc>
                        <a:spcBef>
                          <a:spcPts val="0"/>
                        </a:spcBef>
                        <a:spcAft>
                          <a:spcPts val="0"/>
                        </a:spcAft>
                        <a:buNone/>
                      </a:pPr>
                      <a:r>
                        <a:rPr lang="it-IT" sz="1000" b="1" i="0" u="none" strike="noStrike" noProof="0" err="1">
                          <a:solidFill>
                            <a:schemeClr val="tx2"/>
                          </a:solidFill>
                          <a:effectLst/>
                          <a:latin typeface="Arial"/>
                        </a:rPr>
                        <a:t>What</a:t>
                      </a:r>
                      <a:r>
                        <a:rPr lang="it-IT" sz="1000" b="1" i="0" u="none" strike="noStrike" noProof="0">
                          <a:solidFill>
                            <a:schemeClr val="tx2"/>
                          </a:solidFill>
                          <a:effectLst/>
                          <a:latin typeface="Arial"/>
                        </a:rPr>
                        <a:t> are </a:t>
                      </a:r>
                      <a:r>
                        <a:rPr lang="it-IT" sz="1000" b="1" i="0" u="none" strike="noStrike" noProof="0" err="1">
                          <a:solidFill>
                            <a:schemeClr val="tx2"/>
                          </a:solidFill>
                          <a:effectLst/>
                          <a:latin typeface="Arial"/>
                        </a:rPr>
                        <a:t>your</a:t>
                      </a:r>
                      <a:r>
                        <a:rPr lang="it-IT" sz="1000" b="1" i="0" u="none" strike="noStrike" noProof="0">
                          <a:solidFill>
                            <a:schemeClr val="tx2"/>
                          </a:solidFill>
                          <a:effectLst/>
                          <a:latin typeface="Arial"/>
                        </a:rPr>
                        <a:t> </a:t>
                      </a:r>
                      <a:r>
                        <a:rPr lang="it-IT" sz="1000" b="1" i="0" u="none" strike="noStrike" noProof="0" err="1">
                          <a:solidFill>
                            <a:schemeClr val="tx2"/>
                          </a:solidFill>
                          <a:effectLst/>
                          <a:latin typeface="Arial"/>
                        </a:rPr>
                        <a:t>main</a:t>
                      </a:r>
                      <a:r>
                        <a:rPr lang="it-IT" sz="1000" b="1" i="0" u="none" strike="noStrike" noProof="0">
                          <a:solidFill>
                            <a:schemeClr val="tx2"/>
                          </a:solidFill>
                          <a:effectLst/>
                          <a:latin typeface="Arial"/>
                        </a:rPr>
                        <a:t> c</a:t>
                      </a:r>
                      <a:r>
                        <a:rPr lang="en-US" sz="1000" b="1" i="0" u="none" strike="noStrike" noProof="0" err="1">
                          <a:solidFill>
                            <a:schemeClr val="tx2"/>
                          </a:solidFill>
                          <a:effectLst/>
                          <a:latin typeface="Arial"/>
                        </a:rPr>
                        <a:t>hallenges</a:t>
                      </a:r>
                      <a:r>
                        <a:rPr lang="en-US" sz="1000" b="1" i="0" u="none" strike="noStrike" noProof="0">
                          <a:solidFill>
                            <a:schemeClr val="tx2"/>
                          </a:solidFill>
                          <a:effectLst/>
                          <a:latin typeface="Arial"/>
                        </a:rPr>
                        <a:t> regarding monitoring or financing?</a:t>
                      </a:r>
                      <a:endParaRPr lang="en-US" sz="1000" i="1">
                        <a:solidFill>
                          <a:schemeClr val="tx2"/>
                        </a:solidFill>
                        <a:effectLst/>
                        <a:latin typeface="Arial"/>
                        <a:cs typeface="Arial"/>
                      </a:endParaRPr>
                    </a:p>
                  </a:txBody>
                  <a:tcPr marL="45720" marR="45720">
                    <a:lnL w="6350">
                      <a:solidFill>
                        <a:schemeClr val="bg1"/>
                      </a:solidFill>
                    </a:lnL>
                    <a:lnR w="6350">
                      <a:solidFill>
                        <a:schemeClr val="bg1"/>
                      </a:solidFill>
                    </a:lnR>
                    <a:solidFill>
                      <a:srgbClr val="A3D6D1"/>
                    </a:solidFill>
                  </a:tcPr>
                </a:tc>
                <a:tc rowSpan="2" hMerge="1">
                  <a:txBody>
                    <a:bodyPr/>
                    <a:lstStyle/>
                    <a:p>
                      <a:endParaRPr lang="es-ES"/>
                    </a:p>
                  </a:txBody>
                  <a:tcPr/>
                </a:tc>
                <a:tc rowSpan="2" hMerge="1">
                  <a:txBody>
                    <a:bodyPr/>
                    <a:lstStyle/>
                    <a:p>
                      <a:endParaRPr lang="es-ES"/>
                    </a:p>
                  </a:txBody>
                  <a:tcPr/>
                </a:tc>
                <a:tc vMerge="1">
                  <a:txBody>
                    <a:bodyPr/>
                    <a:lstStyle/>
                    <a:p>
                      <a:pPr marL="0" lvl="0" indent="0" algn="l" defTabSz="914400">
                        <a:lnSpc>
                          <a:spcPct val="100000"/>
                        </a:lnSpc>
                        <a:spcBef>
                          <a:spcPts val="0"/>
                        </a:spcBef>
                        <a:spcAft>
                          <a:spcPts val="0"/>
                        </a:spcAft>
                        <a:buNone/>
                        <a:tabLst/>
                        <a:defRPr/>
                      </a:pPr>
                      <a:endParaRPr lang="es-PE" sz="800" b="1" i="0" u="none" strike="noStrike" kern="1200">
                        <a:solidFill>
                          <a:schemeClr val="bg1"/>
                        </a:solidFill>
                        <a:effectLst/>
                        <a:latin typeface="Arial"/>
                        <a:ea typeface="+mn-ea"/>
                        <a:cs typeface="Arial"/>
                      </a:endParaRPr>
                    </a:p>
                  </a:txBody>
                  <a:tcPr marL="45720" marR="45720" anchor="ctr">
                    <a:lnL w="6350">
                      <a:solidFill>
                        <a:schemeClr val="bg1"/>
                      </a:solidFill>
                    </a:lnL>
                    <a:lnR w="6350">
                      <a:solidFill>
                        <a:schemeClr val="bg1"/>
                      </a:solidFill>
                    </a:lnR>
                    <a:solidFill>
                      <a:schemeClr val="tx2"/>
                    </a:solidFill>
                  </a:tcPr>
                </a:tc>
                <a:tc vMerge="1">
                  <a:txBody>
                    <a:bodyPr/>
                    <a:lstStyle/>
                    <a:p>
                      <a:pPr marL="0" marR="0" lvl="0" indent="0" algn="l" defTabSz="914400">
                        <a:lnSpc>
                          <a:spcPct val="100000"/>
                        </a:lnSpc>
                        <a:spcBef>
                          <a:spcPts val="0"/>
                        </a:spcBef>
                        <a:spcAft>
                          <a:spcPts val="0"/>
                        </a:spcAft>
                        <a:buClrTx/>
                        <a:buSzTx/>
                        <a:buFontTx/>
                        <a:buNone/>
                        <a:tabLst/>
                        <a:defRPr/>
                      </a:pPr>
                      <a:endParaRPr lang="es-PE" sz="1000" b="1" i="0" u="none" strike="noStrike" kern="1200">
                        <a:solidFill>
                          <a:schemeClr val="tx2"/>
                        </a:solidFill>
                        <a:effectLst/>
                        <a:latin typeface="Arial"/>
                        <a:ea typeface="+mn-ea"/>
                        <a:cs typeface="Arial"/>
                      </a:endParaRPr>
                    </a:p>
                  </a:txBody>
                  <a:tcPr marL="45720" marR="45720" anchor="ctr">
                    <a:lnL w="6350">
                      <a:solidFill>
                        <a:schemeClr val="bg1"/>
                      </a:solidFill>
                    </a:lnL>
                    <a:lnR w="6350">
                      <a:solidFill>
                        <a:schemeClr val="bg1"/>
                      </a:solidFill>
                    </a:lnR>
                    <a:solidFill>
                      <a:srgbClr val="A3D6D1"/>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1" i="0" u="none" strike="noStrike" kern="1200" noProof="0">
                        <a:solidFill>
                          <a:schemeClr val="tx2"/>
                        </a:solidFill>
                        <a:effectLst/>
                        <a:latin typeface="Arial"/>
                        <a:ea typeface="+mn-ea"/>
                        <a:cs typeface="Arial"/>
                      </a:endParaRPr>
                    </a:p>
                  </a:txBody>
                  <a:tcPr marL="45720" marR="45720" anchor="ctr">
                    <a:lnL w="6350">
                      <a:solidFill>
                        <a:schemeClr val="bg1"/>
                      </a:solidFill>
                    </a:lnL>
                    <a:lnR w="6350">
                      <a:solidFill>
                        <a:schemeClr val="bg1"/>
                      </a:solidFill>
                    </a:lnR>
                    <a:solidFill>
                      <a:schemeClr val="accent1"/>
                    </a:solidFill>
                  </a:tcPr>
                </a:tc>
                <a:extLst>
                  <a:ext uri="{0D108BD9-81ED-4DB2-BD59-A6C34878D82A}">
                    <a16:rowId xmlns:a16="http://schemas.microsoft.com/office/drawing/2014/main" val="1657464452"/>
                  </a:ext>
                </a:extLst>
              </a:tr>
              <a:tr h="451259">
                <a:tc>
                  <a:txBody>
                    <a:bodyPr/>
                    <a:lstStyle/>
                    <a:p>
                      <a:r>
                        <a:rPr lang="es-ES" sz="800" b="1" kern="1200">
                          <a:solidFill>
                            <a:schemeClr val="bg1"/>
                          </a:solidFill>
                          <a:effectLst/>
                          <a:latin typeface="Arial"/>
                          <a:ea typeface="+mn-ea"/>
                          <a:cs typeface="Arial"/>
                        </a:rPr>
                        <a:t>16.30-17.00</a:t>
                      </a: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gridSpan="2">
                  <a:txBody>
                    <a:bodyPr/>
                    <a:lstStyle/>
                    <a:p>
                      <a:pPr lvl="0" algn="ctr">
                        <a:buNone/>
                      </a:pPr>
                      <a:r>
                        <a:rPr lang="en-US" sz="1000" b="0" i="1" u="none" strike="noStrike" noProof="0">
                          <a:solidFill>
                            <a:schemeClr val="tx2"/>
                          </a:solidFill>
                          <a:latin typeface="Arial"/>
                        </a:rPr>
                        <a:t>Break</a:t>
                      </a:r>
                      <a:endParaRPr lang="es-ES" sz="1000"/>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bg1">
                        <a:lumMod val="95000"/>
                      </a:schemeClr>
                    </a:solidFill>
                  </a:tcPr>
                </a:tc>
                <a:tc hMerge="1">
                  <a:txBody>
                    <a:bodyPr/>
                    <a:lstStyle/>
                    <a:p>
                      <a:endParaRPr lang="es-PE"/>
                    </a:p>
                  </a:txBody>
                  <a:tcPr/>
                </a:tc>
                <a:tc vMerge="1">
                  <a:txBody>
                    <a:bodyPr/>
                    <a:lstStyle/>
                    <a:p>
                      <a:endParaRPr lang="es-ES"/>
                    </a:p>
                  </a:txBody>
                  <a:tcPr marL="45720" marR="45720" anchor="ctr">
                    <a:lnL w="6350">
                      <a:solidFill>
                        <a:schemeClr val="bg1"/>
                      </a:solidFill>
                    </a:lnL>
                    <a:lnR w="6350">
                      <a:solidFill>
                        <a:schemeClr val="bg1"/>
                      </a:solidFill>
                    </a:lnR>
                    <a:solidFill>
                      <a:schemeClr val="tx2"/>
                    </a:solidFill>
                  </a:tcPr>
                </a:tc>
                <a:tc gridSpan="3" vMerge="1">
                  <a:txBody>
                    <a:bodyPr/>
                    <a:lstStyle/>
                    <a:p>
                      <a:endParaRPr lang="es-ES"/>
                    </a:p>
                  </a:txBody>
                  <a:tcPr marL="45720" marR="45720" anchor="ctr">
                    <a:lnL w="6350">
                      <a:solidFill>
                        <a:schemeClr val="bg1"/>
                      </a:solidFill>
                    </a:lnL>
                    <a:solidFill>
                      <a:srgbClr val="A3D6D1"/>
                    </a:solidFill>
                  </a:tcPr>
                </a:tc>
                <a:tc hMerge="1" vMerge="1">
                  <a:txBody>
                    <a:bodyPr/>
                    <a:lstStyle/>
                    <a:p>
                      <a:endParaRPr lang="en-US"/>
                    </a:p>
                  </a:txBody>
                  <a:tcPr marL="102936" marR="102936" marT="51468" marB="51468" anchor="ctr">
                    <a:solidFill>
                      <a:schemeClr val="bg1">
                        <a:lumMod val="95000"/>
                      </a:schemeClr>
                    </a:solidFill>
                  </a:tcPr>
                </a:tc>
                <a:tc hMerge="1" vMerge="1">
                  <a:txBody>
                    <a:bodyPr/>
                    <a:lstStyle/>
                    <a:p>
                      <a:pPr algn="ctr"/>
                      <a:endParaRPr lang="en-US" sz="1000" i="1">
                        <a:solidFill>
                          <a:schemeClr val="tx2"/>
                        </a:solidFill>
                        <a:effectLst/>
                        <a:latin typeface="Arial"/>
                        <a:cs typeface="Arial"/>
                      </a:endParaRPr>
                    </a:p>
                  </a:txBody>
                  <a:tcPr marL="88554" marR="88554" marT="44277" marB="44277" anchor="ctr">
                    <a:solidFill>
                      <a:schemeClr val="bg1">
                        <a:lumMod val="95000"/>
                      </a:schemeClr>
                    </a:solidFill>
                  </a:tcPr>
                </a:tc>
                <a:tc rowSpan="3">
                  <a:txBody>
                    <a:bodyPr/>
                    <a:lstStyle/>
                    <a:p>
                      <a:pPr lvl="0">
                        <a:buNone/>
                      </a:pPr>
                      <a:endParaRPr lang="fr-FR"/>
                    </a:p>
                  </a:txBody>
                  <a:tcPr marL="45720" marR="45720"/>
                </a:tc>
                <a:tc rowSpan="3" gridSpan="2">
                  <a:txBody>
                    <a:bodyPr/>
                    <a:lstStyle/>
                    <a:p>
                      <a:endParaRPr lang="fr-FR"/>
                    </a:p>
                  </a:txBody>
                  <a:tcPr marL="45720" marR="45720"/>
                </a:tc>
                <a:tc rowSpan="3" hMerge="1">
                  <a:txBody>
                    <a:bodyPr/>
                    <a:lstStyle/>
                    <a:p>
                      <a:endParaRPr lang="fr-FR"/>
                    </a:p>
                  </a:txBody>
                  <a:tcPr/>
                </a:tc>
                <a:extLst>
                  <a:ext uri="{0D108BD9-81ED-4DB2-BD59-A6C34878D82A}">
                    <a16:rowId xmlns:a16="http://schemas.microsoft.com/office/drawing/2014/main" val="3963926053"/>
                  </a:ext>
                </a:extLst>
              </a:tr>
              <a:tr h="842351">
                <a:tc>
                  <a:txBody>
                    <a:bodyPr/>
                    <a:lstStyle/>
                    <a:p>
                      <a:pPr marL="0" algn="l" defTabSz="914400" rtl="0" eaLnBrk="1" latinLnBrk="0" hangingPunct="1"/>
                      <a:r>
                        <a:rPr lang="es-ES" sz="800" b="1" kern="1200">
                          <a:solidFill>
                            <a:schemeClr val="bg1"/>
                          </a:solidFill>
                          <a:effectLst/>
                          <a:latin typeface="Arial"/>
                          <a:ea typeface="+mn-ea"/>
                          <a:cs typeface="Arial"/>
                        </a:rPr>
                        <a:t>17.00</a:t>
                      </a:r>
                    </a:p>
                    <a:p>
                      <a:pPr marL="0" algn="l" defTabSz="914400" rtl="0" eaLnBrk="1" latinLnBrk="0" hangingPunct="1"/>
                      <a:r>
                        <a:rPr lang="es-ES" sz="800" b="1" kern="1200">
                          <a:solidFill>
                            <a:schemeClr val="bg1"/>
                          </a:solidFill>
                          <a:effectLst/>
                          <a:latin typeface="Arial"/>
                          <a:ea typeface="+mn-ea"/>
                          <a:cs typeface="Arial"/>
                        </a:rPr>
                        <a:t>- 19.00</a:t>
                      </a: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tx2"/>
                    </a:solidFill>
                  </a:tcPr>
                </a:tc>
                <a:tc>
                  <a:txBody>
                    <a:bodyPr/>
                    <a:lstStyle/>
                    <a:p>
                      <a:pPr marL="0" marR="0" lvl="0" indent="0" algn="l">
                        <a:lnSpc>
                          <a:spcPct val="100000"/>
                        </a:lnSpc>
                        <a:spcBef>
                          <a:spcPts val="0"/>
                        </a:spcBef>
                        <a:spcAft>
                          <a:spcPts val="0"/>
                        </a:spcAft>
                        <a:buNone/>
                      </a:pPr>
                      <a:r>
                        <a:rPr lang="fr-FR" sz="1000" b="1" i="0" u="none" strike="noStrike" kern="1200" noProof="0" err="1">
                          <a:solidFill>
                            <a:schemeClr val="tx2"/>
                          </a:solidFill>
                          <a:effectLst/>
                          <a:latin typeface="Arial"/>
                          <a:ea typeface="+mn-ea"/>
                          <a:cs typeface="+mn-cs"/>
                        </a:rPr>
                        <a:t>Strengthening</a:t>
                      </a:r>
                      <a:r>
                        <a:rPr lang="fr-FR" sz="1000" b="1" i="0" u="none" strike="noStrike" kern="1200" noProof="0">
                          <a:solidFill>
                            <a:schemeClr val="tx2"/>
                          </a:solidFill>
                          <a:effectLst/>
                          <a:latin typeface="Arial"/>
                          <a:ea typeface="+mn-ea"/>
                          <a:cs typeface="+mn-cs"/>
                        </a:rPr>
                        <a:t> </a:t>
                      </a:r>
                      <a:r>
                        <a:rPr lang="fr-FR" sz="1000" b="1" i="0" u="none" strike="noStrike" kern="1200" noProof="0" err="1">
                          <a:solidFill>
                            <a:schemeClr val="tx2"/>
                          </a:solidFill>
                          <a:effectLst/>
                          <a:latin typeface="Arial"/>
                          <a:ea typeface="+mn-ea"/>
                          <a:cs typeface="+mn-cs"/>
                        </a:rPr>
                        <a:t>our</a:t>
                      </a:r>
                      <a:r>
                        <a:rPr lang="fr-FR" sz="1000" b="1" i="0" u="none" strike="noStrike" kern="1200" noProof="0">
                          <a:solidFill>
                            <a:schemeClr val="tx2"/>
                          </a:solidFill>
                          <a:effectLst/>
                          <a:latin typeface="Arial"/>
                          <a:ea typeface="+mn-ea"/>
                          <a:cs typeface="+mn-cs"/>
                        </a:rPr>
                        <a:t> mandate for </a:t>
                      </a:r>
                      <a:r>
                        <a:rPr lang="fr-FR" sz="1000" b="1" i="0" u="none" strike="noStrike" kern="1200" noProof="0" err="1">
                          <a:solidFill>
                            <a:schemeClr val="tx2"/>
                          </a:solidFill>
                          <a:effectLst/>
                          <a:latin typeface="Arial"/>
                          <a:ea typeface="+mn-ea"/>
                          <a:cs typeface="+mn-cs"/>
                        </a:rPr>
                        <a:t>implementation</a:t>
                      </a:r>
                      <a:r>
                        <a:rPr lang="fr-FR" sz="1000" b="1" i="0" u="none" strike="noStrike" kern="1200" noProof="0">
                          <a:solidFill>
                            <a:schemeClr val="tx2"/>
                          </a:solidFill>
                          <a:effectLst/>
                          <a:latin typeface="Arial"/>
                          <a:ea typeface="+mn-ea"/>
                          <a:cs typeface="+mn-cs"/>
                        </a:rPr>
                        <a:t>: </a:t>
                      </a:r>
                      <a:r>
                        <a:rPr lang="fr-FR" sz="1000" b="1" i="0" u="none" strike="noStrike" kern="1200" noProof="0" err="1">
                          <a:solidFill>
                            <a:schemeClr val="tx2"/>
                          </a:solidFill>
                          <a:effectLst/>
                          <a:latin typeface="Arial"/>
                          <a:ea typeface="+mn-ea"/>
                          <a:cs typeface="+mn-cs"/>
                        </a:rPr>
                        <a:t>Does</a:t>
                      </a:r>
                      <a:r>
                        <a:rPr lang="fr-FR" sz="1000" b="1" i="0" u="none" strike="noStrike" kern="1200" noProof="0">
                          <a:solidFill>
                            <a:schemeClr val="tx2"/>
                          </a:solidFill>
                          <a:effectLst/>
                          <a:latin typeface="Arial"/>
                          <a:ea typeface="+mn-ea"/>
                          <a:cs typeface="+mn-cs"/>
                        </a:rPr>
                        <a:t> </a:t>
                      </a:r>
                      <a:r>
                        <a:rPr lang="fr-FR" sz="1000" b="1" i="0" u="none" strike="noStrike" kern="1200" noProof="0" err="1">
                          <a:solidFill>
                            <a:schemeClr val="tx2"/>
                          </a:solidFill>
                          <a:effectLst/>
                          <a:latin typeface="Arial"/>
                          <a:ea typeface="+mn-ea"/>
                          <a:cs typeface="+mn-cs"/>
                        </a:rPr>
                        <a:t>my</a:t>
                      </a:r>
                      <a:r>
                        <a:rPr lang="fr-FR" sz="1000" b="1" i="0" u="none" strike="noStrike" kern="1200" noProof="0">
                          <a:solidFill>
                            <a:schemeClr val="tx2"/>
                          </a:solidFill>
                          <a:effectLst/>
                          <a:latin typeface="Arial"/>
                          <a:ea typeface="+mn-ea"/>
                          <a:cs typeface="+mn-cs"/>
                        </a:rPr>
                        <a:t> team have the </a:t>
                      </a:r>
                      <a:r>
                        <a:rPr lang="fr-FR" sz="1000" b="1" i="0" u="none" strike="noStrike" kern="1200" noProof="0" err="1">
                          <a:solidFill>
                            <a:schemeClr val="tx2"/>
                          </a:solidFill>
                          <a:effectLst/>
                          <a:latin typeface="Arial"/>
                          <a:ea typeface="+mn-ea"/>
                          <a:cs typeface="+mn-cs"/>
                        </a:rPr>
                        <a:t>capability</a:t>
                      </a:r>
                      <a:r>
                        <a:rPr lang="fr-FR" sz="1000" b="1" i="0" u="none" strike="noStrike" kern="1200" noProof="0">
                          <a:solidFill>
                            <a:schemeClr val="tx2"/>
                          </a:solidFill>
                          <a:effectLst/>
                          <a:latin typeface="Arial"/>
                          <a:ea typeface="+mn-ea"/>
                          <a:cs typeface="+mn-cs"/>
                        </a:rPr>
                        <a:t>?</a:t>
                      </a: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chemeClr val="accent2"/>
                    </a:solidFill>
                  </a:tcPr>
                </a:tc>
                <a:tc>
                  <a:txBody>
                    <a:bodyPr/>
                    <a:lstStyle/>
                    <a:p>
                      <a:r>
                        <a:rPr lang="fr-FR" sz="1000" b="1" i="0" u="none" strike="noStrike" kern="1200" noProof="0" err="1">
                          <a:solidFill>
                            <a:schemeClr val="tx2"/>
                          </a:solidFill>
                          <a:effectLst/>
                          <a:latin typeface="Arial"/>
                        </a:rPr>
                        <a:t>Assembling</a:t>
                      </a:r>
                      <a:r>
                        <a:rPr lang="fr-FR" sz="1000" b="1" i="0" u="none" strike="noStrike" kern="1200" noProof="0">
                          <a:solidFill>
                            <a:schemeClr val="tx2"/>
                          </a:solidFill>
                          <a:effectLst/>
                          <a:latin typeface="Arial"/>
                        </a:rPr>
                        <a:t> High-Impact </a:t>
                      </a:r>
                      <a:r>
                        <a:rPr lang="fr-FR" sz="1000" b="1" i="0" u="none" strike="noStrike" kern="1200" noProof="0" err="1">
                          <a:solidFill>
                            <a:schemeClr val="tx2"/>
                          </a:solidFill>
                          <a:effectLst/>
                          <a:latin typeface="Arial"/>
                        </a:rPr>
                        <a:t>Projects</a:t>
                      </a:r>
                      <a:r>
                        <a:rPr lang="fr-FR" sz="1000" b="1" i="0" u="none" strike="noStrike" kern="1200" noProof="0">
                          <a:solidFill>
                            <a:schemeClr val="tx2"/>
                          </a:solidFill>
                          <a:effectLst/>
                          <a:latin typeface="Arial"/>
                          <a:ea typeface="+mn-ea"/>
                          <a:cs typeface="+mn-cs"/>
                        </a:rPr>
                        <a:t>: </a:t>
                      </a:r>
                      <a:r>
                        <a:rPr lang="es-PE" sz="1000" b="1" i="0" u="none" strike="noStrike" kern="1200">
                          <a:solidFill>
                            <a:schemeClr val="tx2"/>
                          </a:solidFill>
                          <a:effectLst/>
                          <a:latin typeface="Arial"/>
                          <a:ea typeface="+mn-ea"/>
                          <a:cs typeface="+mn-cs"/>
                        </a:rPr>
                        <a:t>Are </a:t>
                      </a:r>
                      <a:r>
                        <a:rPr lang="es-PE" sz="1000" b="1" i="0" u="none" strike="noStrike" kern="1200" err="1">
                          <a:solidFill>
                            <a:schemeClr val="tx2"/>
                          </a:solidFill>
                          <a:effectLst/>
                          <a:latin typeface="Arial"/>
                          <a:ea typeface="+mn-ea"/>
                          <a:cs typeface="+mn-cs"/>
                        </a:rPr>
                        <a:t>my</a:t>
                      </a:r>
                      <a:r>
                        <a:rPr lang="es-PE" sz="1000" b="1" i="0" u="none" strike="noStrike" kern="1200">
                          <a:solidFill>
                            <a:schemeClr val="tx2"/>
                          </a:solidFill>
                          <a:effectLst/>
                          <a:latin typeface="Arial"/>
                          <a:ea typeface="+mn-ea"/>
                          <a:cs typeface="+mn-cs"/>
                        </a:rPr>
                        <a:t> </a:t>
                      </a:r>
                      <a:r>
                        <a:rPr lang="es-PE" sz="1000" b="1" i="0" u="none" strike="noStrike" kern="1200" err="1">
                          <a:solidFill>
                            <a:schemeClr val="tx2"/>
                          </a:solidFill>
                          <a:effectLst/>
                          <a:latin typeface="Arial"/>
                          <a:ea typeface="+mn-ea"/>
                          <a:cs typeface="+mn-cs"/>
                        </a:rPr>
                        <a:t>projects</a:t>
                      </a:r>
                      <a:r>
                        <a:rPr lang="es-PE" sz="1000" b="1" i="0" u="none" strike="noStrike" kern="1200">
                          <a:solidFill>
                            <a:schemeClr val="tx2"/>
                          </a:solidFill>
                          <a:effectLst/>
                          <a:latin typeface="Arial"/>
                          <a:ea typeface="+mn-ea"/>
                          <a:cs typeface="+mn-cs"/>
                        </a:rPr>
                        <a:t> &amp; </a:t>
                      </a:r>
                      <a:r>
                        <a:rPr lang="es-PE" sz="1000" b="1" i="0" u="none" strike="noStrike" kern="1200" err="1">
                          <a:solidFill>
                            <a:schemeClr val="tx2"/>
                          </a:solidFill>
                          <a:effectLst/>
                          <a:latin typeface="Arial"/>
                          <a:ea typeface="+mn-ea"/>
                          <a:cs typeface="+mn-cs"/>
                        </a:rPr>
                        <a:t>initiatives</a:t>
                      </a:r>
                      <a:r>
                        <a:rPr lang="es-PE" sz="1000" b="1" i="0" u="none" strike="noStrike" kern="1200">
                          <a:solidFill>
                            <a:schemeClr val="tx2"/>
                          </a:solidFill>
                          <a:effectLst/>
                          <a:latin typeface="Arial"/>
                          <a:ea typeface="+mn-ea"/>
                          <a:cs typeface="+mn-cs"/>
                        </a:rPr>
                        <a:t> </a:t>
                      </a:r>
                      <a:r>
                        <a:rPr lang="es-PE" sz="1000" b="1" i="0" u="none" strike="noStrike" kern="1200" err="1">
                          <a:solidFill>
                            <a:schemeClr val="tx2"/>
                          </a:solidFill>
                          <a:effectLst/>
                          <a:latin typeface="Arial"/>
                          <a:ea typeface="+mn-ea"/>
                          <a:cs typeface="+mn-cs"/>
                        </a:rPr>
                        <a:t>complementary</a:t>
                      </a:r>
                      <a:r>
                        <a:rPr lang="es-PE" sz="1000" b="1" i="0" u="none" strike="noStrike" kern="1200">
                          <a:solidFill>
                            <a:schemeClr val="tx2"/>
                          </a:solidFill>
                          <a:effectLst/>
                          <a:latin typeface="Arial"/>
                          <a:ea typeface="+mn-ea"/>
                          <a:cs typeface="+mn-cs"/>
                        </a:rPr>
                        <a:t>?</a:t>
                      </a:r>
                    </a:p>
                  </a:txBody>
                  <a:tcPr marL="45720" marR="4572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solidFill>
                      <a:srgbClr val="9BD5F0"/>
                    </a:solidFill>
                  </a:tcPr>
                </a:tc>
                <a:tc>
                  <a:txBody>
                    <a:bodyPr/>
                    <a:lstStyle/>
                    <a:p>
                      <a:pPr marL="0" algn="l" defTabSz="914400" rtl="0" eaLnBrk="1" latinLnBrk="0" hangingPunct="1"/>
                      <a:r>
                        <a:rPr lang="es-ES" sz="800" b="0" kern="1200">
                          <a:solidFill>
                            <a:schemeClr val="bg1"/>
                          </a:solidFill>
                          <a:effectLst/>
                          <a:latin typeface="Arial"/>
                          <a:ea typeface="+mn-ea"/>
                          <a:cs typeface="Arial"/>
                        </a:rPr>
                        <a:t>17.00-</a:t>
                      </a:r>
                    </a:p>
                    <a:p>
                      <a:pPr marL="0" algn="l" defTabSz="914400" rtl="0" eaLnBrk="1" latinLnBrk="0" hangingPunct="1"/>
                      <a:r>
                        <a:rPr lang="es-ES" sz="800" b="0" kern="1200">
                          <a:solidFill>
                            <a:schemeClr val="bg1"/>
                          </a:solidFill>
                          <a:effectLst/>
                          <a:latin typeface="Arial"/>
                          <a:ea typeface="+mn-ea"/>
                          <a:cs typeface="Arial"/>
                        </a:rPr>
                        <a:t>18.30</a:t>
                      </a:r>
                    </a:p>
                    <a:p>
                      <a:pPr algn="l"/>
                      <a:endParaRPr lang="es-PE" sz="800" b="0">
                        <a:solidFill>
                          <a:schemeClr val="bg1"/>
                        </a:solidFill>
                        <a:latin typeface="Arial"/>
                      </a:endParaRPr>
                    </a:p>
                  </a:txBody>
                  <a:tcPr marL="45720" marR="45720" anchor="ctr">
                    <a:lnL w="6350" cap="flat" cmpd="sng" algn="ctr">
                      <a:solidFill>
                        <a:schemeClr val="bg1"/>
                      </a:solidFill>
                      <a:prstDash val="solid"/>
                      <a:round/>
                      <a:headEnd type="none" w="med" len="med"/>
                      <a:tailEnd type="none" w="med" len="med"/>
                    </a:lnL>
                    <a:solidFill>
                      <a:schemeClr val="tx2"/>
                    </a:solidFill>
                  </a:tcPr>
                </a:tc>
                <a:tc gridSpan="3">
                  <a:txBody>
                    <a:bodyPr/>
                    <a:lstStyle/>
                    <a:p>
                      <a:pPr lvl="0" algn="l">
                        <a:lnSpc>
                          <a:spcPct val="100000"/>
                        </a:lnSpc>
                        <a:spcBef>
                          <a:spcPts val="0"/>
                        </a:spcBef>
                        <a:spcAft>
                          <a:spcPts val="0"/>
                        </a:spcAft>
                        <a:buNone/>
                      </a:pPr>
                      <a:r>
                        <a:rPr lang="it" sz="1000" b="1" i="0" u="none" strike="noStrike" kern="1200" noProof="0" err="1">
                          <a:solidFill>
                            <a:schemeClr val="tx2"/>
                          </a:solidFill>
                          <a:effectLst/>
                          <a:latin typeface="Arial"/>
                          <a:ea typeface="+mn-ea"/>
                          <a:cs typeface="+mn-cs"/>
                        </a:rPr>
                        <a:t>What</a:t>
                      </a:r>
                      <a:r>
                        <a:rPr lang="it" sz="1000" b="1" i="0" u="none" strike="noStrike" kern="1200" noProof="0">
                          <a:solidFill>
                            <a:schemeClr val="tx2"/>
                          </a:solidFill>
                          <a:effectLst/>
                          <a:latin typeface="Arial"/>
                          <a:ea typeface="+mn-ea"/>
                          <a:cs typeface="+mn-cs"/>
                        </a:rPr>
                        <a:t> </a:t>
                      </a:r>
                      <a:r>
                        <a:rPr lang="it" sz="1000" b="1" i="0" u="none" strike="noStrike" kern="1200" noProof="0" err="1">
                          <a:solidFill>
                            <a:schemeClr val="tx2"/>
                          </a:solidFill>
                          <a:effectLst/>
                          <a:latin typeface="Arial"/>
                          <a:ea typeface="+mn-ea"/>
                          <a:cs typeface="+mn-cs"/>
                        </a:rPr>
                        <a:t>kind</a:t>
                      </a:r>
                      <a:r>
                        <a:rPr lang="it" sz="1000" b="1" i="0" u="none" strike="noStrike" kern="1200" noProof="0">
                          <a:solidFill>
                            <a:schemeClr val="tx2"/>
                          </a:solidFill>
                          <a:effectLst/>
                          <a:latin typeface="Arial"/>
                          <a:ea typeface="+mn-ea"/>
                          <a:cs typeface="+mn-cs"/>
                        </a:rPr>
                        <a:t> of </a:t>
                      </a:r>
                      <a:r>
                        <a:rPr lang="it" sz="1000" b="1" i="0" u="none" strike="noStrike" kern="1200" noProof="0" err="1">
                          <a:solidFill>
                            <a:schemeClr val="tx2"/>
                          </a:solidFill>
                          <a:effectLst/>
                          <a:latin typeface="Arial"/>
                          <a:ea typeface="+mn-ea"/>
                          <a:cs typeface="+mn-cs"/>
                        </a:rPr>
                        <a:t>cooperation</a:t>
                      </a:r>
                      <a:r>
                        <a:rPr lang="it" sz="1000" b="1" i="0" u="none" strike="noStrike" kern="1200" noProof="0">
                          <a:solidFill>
                            <a:schemeClr val="tx2"/>
                          </a:solidFill>
                          <a:effectLst/>
                          <a:latin typeface="Arial"/>
                          <a:ea typeface="+mn-ea"/>
                          <a:cs typeface="+mn-cs"/>
                        </a:rPr>
                        <a:t> </a:t>
                      </a:r>
                      <a:r>
                        <a:rPr lang="it" sz="1000" b="1" i="0" u="none" strike="noStrike" kern="1200" noProof="0" err="1">
                          <a:solidFill>
                            <a:schemeClr val="tx2"/>
                          </a:solidFill>
                          <a:effectLst/>
                          <a:latin typeface="Arial"/>
                          <a:ea typeface="+mn-ea"/>
                          <a:cs typeface="+mn-cs"/>
                        </a:rPr>
                        <a:t>is</a:t>
                      </a:r>
                      <a:r>
                        <a:rPr lang="it" sz="1000" b="1" i="0" u="none" strike="noStrike" kern="1200" noProof="0">
                          <a:solidFill>
                            <a:schemeClr val="tx2"/>
                          </a:solidFill>
                          <a:effectLst/>
                          <a:latin typeface="Arial"/>
                          <a:ea typeface="+mn-ea"/>
                          <a:cs typeface="+mn-cs"/>
                        </a:rPr>
                        <a:t> </a:t>
                      </a:r>
                      <a:r>
                        <a:rPr lang="it" sz="1000" b="1" i="0" u="none" strike="noStrike" kern="1200" noProof="0" err="1">
                          <a:solidFill>
                            <a:schemeClr val="tx2"/>
                          </a:solidFill>
                          <a:effectLst/>
                          <a:latin typeface="Arial"/>
                          <a:ea typeface="+mn-ea"/>
                          <a:cs typeface="+mn-cs"/>
                        </a:rPr>
                        <a:t>required</a:t>
                      </a:r>
                      <a:r>
                        <a:rPr lang="it" sz="1000" b="1" i="0" u="none" strike="noStrike" kern="1200" noProof="0">
                          <a:solidFill>
                            <a:schemeClr val="tx2"/>
                          </a:solidFill>
                          <a:effectLst/>
                          <a:latin typeface="Arial"/>
                          <a:ea typeface="+mn-ea"/>
                          <a:cs typeface="+mn-cs"/>
                        </a:rPr>
                        <a:t> to </a:t>
                      </a:r>
                      <a:r>
                        <a:rPr lang="it" sz="1000" b="1" i="0" u="none" strike="noStrike" kern="1200" noProof="0" err="1">
                          <a:solidFill>
                            <a:schemeClr val="tx2"/>
                          </a:solidFill>
                          <a:effectLst/>
                          <a:latin typeface="Arial"/>
                          <a:ea typeface="+mn-ea"/>
                          <a:cs typeface="+mn-cs"/>
                        </a:rPr>
                        <a:t>conduct</a:t>
                      </a:r>
                      <a:r>
                        <a:rPr lang="it" sz="1000" b="1" i="0" u="none" strike="noStrike" kern="1200" noProof="0">
                          <a:solidFill>
                            <a:schemeClr val="tx2"/>
                          </a:solidFill>
                          <a:effectLst/>
                          <a:latin typeface="Arial"/>
                          <a:ea typeface="+mn-ea"/>
                          <a:cs typeface="+mn-cs"/>
                        </a:rPr>
                        <a:t> innovative public procurement to </a:t>
                      </a:r>
                      <a:r>
                        <a:rPr lang="it" sz="1000" b="1" i="0" u="none" strike="noStrike" kern="1200" noProof="0" err="1">
                          <a:solidFill>
                            <a:schemeClr val="tx2"/>
                          </a:solidFill>
                          <a:effectLst/>
                          <a:latin typeface="Arial"/>
                          <a:ea typeface="+mn-ea"/>
                          <a:cs typeface="+mn-cs"/>
                        </a:rPr>
                        <a:t>achieve</a:t>
                      </a:r>
                      <a:r>
                        <a:rPr lang="it" sz="1000" b="1" i="0" u="none" strike="noStrike" kern="1200" noProof="0">
                          <a:solidFill>
                            <a:schemeClr val="tx2"/>
                          </a:solidFill>
                          <a:effectLst/>
                          <a:latin typeface="Arial"/>
                          <a:ea typeface="+mn-ea"/>
                          <a:cs typeface="+mn-cs"/>
                        </a:rPr>
                        <a:t> </a:t>
                      </a:r>
                      <a:r>
                        <a:rPr lang="it" sz="1000" b="1" i="0" u="none" strike="noStrike" kern="1200" noProof="0" err="1">
                          <a:solidFill>
                            <a:schemeClr val="tx2"/>
                          </a:solidFill>
                          <a:effectLst/>
                          <a:latin typeface="Arial"/>
                          <a:ea typeface="+mn-ea"/>
                          <a:cs typeface="+mn-cs"/>
                        </a:rPr>
                        <a:t>CCC's</a:t>
                      </a:r>
                      <a:r>
                        <a:rPr lang="it" sz="1000" b="1" i="0" u="none" strike="noStrike" kern="1200" noProof="0">
                          <a:solidFill>
                            <a:schemeClr val="tx2"/>
                          </a:solidFill>
                          <a:effectLst/>
                          <a:latin typeface="Arial"/>
                          <a:ea typeface="+mn-ea"/>
                          <a:cs typeface="+mn-cs"/>
                        </a:rPr>
                        <a:t> goals?</a:t>
                      </a:r>
                      <a:endParaRPr lang="it" sz="1000" b="1" i="0" u="none" strike="noStrike" kern="1200">
                        <a:solidFill>
                          <a:schemeClr val="tx2"/>
                        </a:solidFill>
                        <a:effectLst/>
                        <a:latin typeface="Arial"/>
                        <a:ea typeface="+mn-ea"/>
                        <a:cs typeface="+mn-cs"/>
                      </a:endParaRPr>
                    </a:p>
                    <a:p>
                      <a:pPr marL="0" marR="0" lvl="0" indent="0" algn="l">
                        <a:lnSpc>
                          <a:spcPct val="100000"/>
                        </a:lnSpc>
                        <a:spcBef>
                          <a:spcPts val="0"/>
                        </a:spcBef>
                        <a:spcAft>
                          <a:spcPts val="0"/>
                        </a:spcAft>
                        <a:buNone/>
                      </a:pPr>
                      <a:endParaRPr lang="it-IT" sz="1000" b="1" i="0" u="none" strike="noStrike" noProof="0">
                        <a:solidFill>
                          <a:schemeClr val="tx2"/>
                        </a:solidFill>
                        <a:effectLst/>
                        <a:latin typeface="Arial"/>
                      </a:endParaRPr>
                    </a:p>
                  </a:txBody>
                  <a:tcPr marL="45720" marR="45720" anchor="ctr">
                    <a:solidFill>
                      <a:srgbClr val="A3D6D1"/>
                    </a:solidFill>
                  </a:tcPr>
                </a:tc>
                <a:tc hMerge="1">
                  <a:txBody>
                    <a:bodyPr/>
                    <a:lstStyle/>
                    <a:p>
                      <a:endParaRPr lang="es-ES"/>
                    </a:p>
                  </a:txBody>
                  <a:tcPr/>
                </a:tc>
                <a:tc hMerge="1">
                  <a:txBody>
                    <a:bodyPr/>
                    <a:lstStyle/>
                    <a:p>
                      <a:pPr marL="0" marR="0" lvl="0" indent="0" algn="l">
                        <a:lnSpc>
                          <a:spcPct val="100000"/>
                        </a:lnSpc>
                        <a:spcBef>
                          <a:spcPts val="0"/>
                        </a:spcBef>
                        <a:spcAft>
                          <a:spcPts val="0"/>
                        </a:spcAft>
                        <a:buNone/>
                      </a:pPr>
                      <a:endParaRPr lang="it-IT" sz="1000" b="1" i="0" u="none" strike="noStrike" noProof="0">
                        <a:solidFill>
                          <a:schemeClr val="tx2"/>
                        </a:solidFill>
                        <a:effectLst/>
                        <a:latin typeface="Arial"/>
                      </a:endParaRPr>
                    </a:p>
                  </a:txBody>
                  <a:tcPr anchor="ctr">
                    <a:solidFill>
                      <a:srgbClr val="A3D6D1"/>
                    </a:solidFill>
                  </a:tcPr>
                </a:tc>
                <a:tc vMerge="1">
                  <a:txBody>
                    <a:bodyPr/>
                    <a:lstStyle/>
                    <a:p>
                      <a:endParaRPr lang="es-ES"/>
                    </a:p>
                  </a:txBody>
                  <a:tcPr/>
                </a:tc>
                <a:tc gridSpan="2" vMerge="1">
                  <a:txBody>
                    <a:bodyPr/>
                    <a:lstStyle/>
                    <a:p>
                      <a:endParaRPr lang="es-ES"/>
                    </a:p>
                  </a:txBody>
                  <a:tcPr/>
                </a:tc>
                <a:tc hMerge="1" vMerge="1">
                  <a:txBody>
                    <a:bodyPr/>
                    <a:lstStyle/>
                    <a:p>
                      <a:endParaRPr lang="es-ES"/>
                    </a:p>
                  </a:txBody>
                  <a:tcPr/>
                </a:tc>
                <a:extLst>
                  <a:ext uri="{0D108BD9-81ED-4DB2-BD59-A6C34878D82A}">
                    <a16:rowId xmlns:a16="http://schemas.microsoft.com/office/drawing/2014/main" val="299330638"/>
                  </a:ext>
                </a:extLst>
              </a:tr>
              <a:tr h="330923">
                <a:tc>
                  <a:txBody>
                    <a:bodyPr/>
                    <a:lstStyle/>
                    <a:p>
                      <a:r>
                        <a:rPr lang="it-IT" sz="800" b="1">
                          <a:solidFill>
                            <a:schemeClr val="bg1"/>
                          </a:solidFill>
                          <a:effectLst/>
                          <a:latin typeface="Arial"/>
                          <a:cs typeface="Arial"/>
                        </a:rPr>
                        <a:t>20.30-22.00</a:t>
                      </a:r>
                    </a:p>
                  </a:txBody>
                  <a:tcPr marL="88554" marR="88554" marT="44277" marB="44277" anchor="ctr">
                    <a:lnL w="38100" cap="flat" cmpd="sng" algn="ctr">
                      <a:solidFill>
                        <a:schemeClr val="bg1"/>
                      </a:solidFill>
                      <a:prstDash val="solid"/>
                      <a:round/>
                      <a:headEnd type="none" w="med" len="med"/>
                      <a:tailEnd type="none" w="med" len="med"/>
                    </a:lnL>
                    <a:lnB w="38100" cap="flat" cmpd="sng" algn="ctr">
                      <a:solidFill>
                        <a:schemeClr val="bg1"/>
                      </a:solidFill>
                      <a:prstDash val="solid"/>
                      <a:round/>
                      <a:headEnd type="none" w="med" len="med"/>
                      <a:tailEnd type="none" w="med" len="med"/>
                    </a:lnB>
                    <a:solidFill>
                      <a:schemeClr val="tx2"/>
                    </a:solidFill>
                  </a:tcPr>
                </a:tc>
                <a:tc gridSpan="2">
                  <a:txBody>
                    <a:bodyPr/>
                    <a:lstStyle/>
                    <a:p>
                      <a:pPr algn="ctr"/>
                      <a:r>
                        <a:rPr lang="en-US" sz="1000" i="1">
                          <a:solidFill>
                            <a:schemeClr val="tx2"/>
                          </a:solidFill>
                          <a:effectLst/>
                          <a:latin typeface="Arial"/>
                          <a:cs typeface="Arial"/>
                        </a:rPr>
                        <a:t>Dinner 1</a:t>
                      </a:r>
                    </a:p>
                  </a:txBody>
                  <a:tcPr marL="88554" marR="88554" marT="44277" marB="44277" anchor="ctr">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solidFill>
                      <a:schemeClr val="bg1">
                        <a:lumMod val="95000"/>
                      </a:schemeClr>
                    </a:solidFill>
                  </a:tcPr>
                </a:tc>
                <a:tc hMerge="1">
                  <a:txBody>
                    <a:bodyPr/>
                    <a:lstStyle/>
                    <a:p>
                      <a:endParaRPr lang="es-PE"/>
                    </a:p>
                  </a:txBody>
                  <a:tcPr/>
                </a:tc>
                <a:tc>
                  <a:txBody>
                    <a:bodyPr/>
                    <a:lstStyle/>
                    <a:p>
                      <a:pPr algn="ctr"/>
                      <a:endParaRPr lang="fr-FR" sz="1000" i="1">
                        <a:solidFill>
                          <a:schemeClr val="tx2"/>
                        </a:solidFill>
                        <a:effectLst/>
                        <a:latin typeface="Arial"/>
                        <a:cs typeface="Arial"/>
                      </a:endParaRPr>
                    </a:p>
                  </a:txBody>
                  <a:tcPr marL="88554" marR="88554" marT="44277" marB="44277"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solidFill>
                      <a:schemeClr val="tx2"/>
                    </a:solidFill>
                  </a:tcPr>
                </a:tc>
                <a:tc gridSpan="3">
                  <a:txBody>
                    <a:bodyPr/>
                    <a:lstStyle/>
                    <a:p>
                      <a:pPr algn="ctr"/>
                      <a:r>
                        <a:rPr lang="it-IT" sz="1000" i="1" err="1">
                          <a:solidFill>
                            <a:schemeClr val="tx2"/>
                          </a:solidFill>
                          <a:effectLst/>
                          <a:latin typeface="Arial"/>
                          <a:cs typeface="Arial"/>
                        </a:rPr>
                        <a:t>Dinner</a:t>
                      </a:r>
                      <a:r>
                        <a:rPr lang="it-IT" sz="1000" i="1">
                          <a:solidFill>
                            <a:schemeClr val="tx2"/>
                          </a:solidFill>
                          <a:effectLst/>
                          <a:latin typeface="Arial"/>
                          <a:cs typeface="Arial"/>
                        </a:rPr>
                        <a:t> 2</a:t>
                      </a:r>
                      <a:endParaRPr lang="fr-FR" sz="1000" i="1">
                        <a:solidFill>
                          <a:schemeClr val="tx2"/>
                        </a:solidFill>
                        <a:effectLst/>
                        <a:latin typeface="Arial"/>
                        <a:cs typeface="Arial"/>
                      </a:endParaRPr>
                    </a:p>
                  </a:txBody>
                  <a:tcPr marL="88554" marR="88554" marT="44277" marB="44277"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solidFill>
                      <a:schemeClr val="bg1">
                        <a:lumMod val="95000"/>
                      </a:schemeClr>
                    </a:solidFill>
                  </a:tcPr>
                </a:tc>
                <a:tc hMerge="1">
                  <a:txBody>
                    <a:bodyPr/>
                    <a:lstStyle/>
                    <a:p>
                      <a:endParaRPr lang="fr-FR"/>
                    </a:p>
                  </a:txBody>
                  <a:tcPr/>
                </a:tc>
                <a:tc hMerge="1">
                  <a:txBody>
                    <a:bodyPr/>
                    <a:lstStyle/>
                    <a:p>
                      <a:pPr algn="ctr"/>
                      <a:endParaRPr lang="fr-FR" sz="1000" i="1">
                        <a:solidFill>
                          <a:schemeClr val="tx2"/>
                        </a:solidFill>
                        <a:effectLst/>
                        <a:latin typeface="Arial"/>
                        <a:cs typeface="Arial"/>
                      </a:endParaRPr>
                    </a:p>
                  </a:txBody>
                  <a:tcPr marL="88554" marR="88554" marT="44277" marB="44277"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solidFill>
                      <a:schemeClr val="bg1">
                        <a:lumMod val="95000"/>
                      </a:schemeClr>
                    </a:solidFill>
                  </a:tcPr>
                </a:tc>
                <a:tc vMerge="1">
                  <a:txBody>
                    <a:bodyPr/>
                    <a:lstStyle/>
                    <a:p>
                      <a:endParaRPr lang="es-ES"/>
                    </a:p>
                  </a:txBody>
                  <a:tcPr/>
                </a:tc>
                <a:tc gridSpan="2" vMerge="1">
                  <a:txBody>
                    <a:bodyPr/>
                    <a:lstStyle/>
                    <a:p>
                      <a:endParaRPr lang="fr-FR"/>
                    </a:p>
                  </a:txBody>
                  <a:tcPr>
                    <a:lnL w="38100" cap="flat" cmpd="sng" algn="ctr">
                      <a:solidFill>
                        <a:schemeClr val="bg1"/>
                      </a:solidFill>
                      <a:prstDash val="solid"/>
                      <a:round/>
                      <a:headEnd type="none" w="med" len="med"/>
                      <a:tailEnd type="none" w="med" len="med"/>
                    </a:lnL>
                  </a:tcPr>
                </a:tc>
                <a:tc hMerge="1" vMerge="1">
                  <a:txBody>
                    <a:bodyPr/>
                    <a:lstStyle/>
                    <a:p>
                      <a:endParaRPr lang="fr-FR"/>
                    </a:p>
                  </a:txBody>
                  <a:tcPr/>
                </a:tc>
                <a:extLst>
                  <a:ext uri="{0D108BD9-81ED-4DB2-BD59-A6C34878D82A}">
                    <a16:rowId xmlns:a16="http://schemas.microsoft.com/office/drawing/2014/main" val="1164321079"/>
                  </a:ext>
                </a:extLst>
              </a:tr>
            </a:tbl>
          </a:graphicData>
        </a:graphic>
      </p:graphicFrame>
      <p:pic>
        <p:nvPicPr>
          <p:cNvPr id="2" name="Image 8" descr="Une image contenant texte&#10;&#10;Description générée automatiquement">
            <a:extLst>
              <a:ext uri="{FF2B5EF4-FFF2-40B4-BE49-F238E27FC236}">
                <a16:creationId xmlns:a16="http://schemas.microsoft.com/office/drawing/2014/main" id="{2AE0B57E-1781-6691-4C3C-2D004CDA16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1082" y="5554181"/>
            <a:ext cx="1231019" cy="1303941"/>
          </a:xfrm>
          <a:prstGeom prst="rect">
            <a:avLst/>
          </a:prstGeom>
        </p:spPr>
      </p:pic>
      <p:sp>
        <p:nvSpPr>
          <p:cNvPr id="3" name="Rectángulo 2">
            <a:extLst>
              <a:ext uri="{FF2B5EF4-FFF2-40B4-BE49-F238E27FC236}">
                <a16:creationId xmlns:a16="http://schemas.microsoft.com/office/drawing/2014/main" id="{1373E1DD-654D-6BA1-FFEC-098002E9F707}"/>
              </a:ext>
            </a:extLst>
          </p:cNvPr>
          <p:cNvSpPr/>
          <p:nvPr/>
        </p:nvSpPr>
        <p:spPr>
          <a:xfrm>
            <a:off x="10049803" y="5718091"/>
            <a:ext cx="284135" cy="258305"/>
          </a:xfrm>
          <a:prstGeom prst="rect">
            <a:avLst/>
          </a:prstGeom>
          <a:solidFill>
            <a:srgbClr val="BFD94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a:extLst>
              <a:ext uri="{FF2B5EF4-FFF2-40B4-BE49-F238E27FC236}">
                <a16:creationId xmlns:a16="http://schemas.microsoft.com/office/drawing/2014/main" id="{B63E6909-1670-AC9B-E17E-63FCB170F522}"/>
              </a:ext>
            </a:extLst>
          </p:cNvPr>
          <p:cNvSpPr txBox="1"/>
          <p:nvPr/>
        </p:nvSpPr>
        <p:spPr>
          <a:xfrm>
            <a:off x="9308433" y="5698675"/>
            <a:ext cx="126569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sz="1200" b="1" err="1">
                <a:solidFill>
                  <a:schemeClr val="tx2"/>
                </a:solidFill>
                <a:latin typeface="Arial"/>
                <a:ea typeface="Calibri"/>
                <a:cs typeface="Calibri"/>
              </a:rPr>
              <a:t>Group</a:t>
            </a:r>
            <a:r>
              <a:rPr lang="es-ES" sz="1200" b="1">
                <a:solidFill>
                  <a:schemeClr val="tx2"/>
                </a:solidFill>
                <a:latin typeface="Arial"/>
                <a:ea typeface="Calibri"/>
                <a:cs typeface="Calibri"/>
              </a:rPr>
              <a:t> 1</a:t>
            </a:r>
            <a:endParaRPr lang="es-ES" sz="1200" b="1">
              <a:solidFill>
                <a:schemeClr val="tx2"/>
              </a:solidFill>
              <a:latin typeface="Arial"/>
            </a:endParaRPr>
          </a:p>
        </p:txBody>
      </p:sp>
      <p:sp>
        <p:nvSpPr>
          <p:cNvPr id="7" name="Rectángulo 6">
            <a:extLst>
              <a:ext uri="{FF2B5EF4-FFF2-40B4-BE49-F238E27FC236}">
                <a16:creationId xmlns:a16="http://schemas.microsoft.com/office/drawing/2014/main" id="{95FD2F71-2F8F-4078-1449-643544462070}"/>
              </a:ext>
            </a:extLst>
          </p:cNvPr>
          <p:cNvSpPr/>
          <p:nvPr/>
        </p:nvSpPr>
        <p:spPr>
          <a:xfrm>
            <a:off x="10049391" y="6096934"/>
            <a:ext cx="284135" cy="258305"/>
          </a:xfrm>
          <a:prstGeom prst="rect">
            <a:avLst/>
          </a:prstGeom>
          <a:solidFill>
            <a:srgbClr val="9BD5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CuadroTexto 7">
            <a:extLst>
              <a:ext uri="{FF2B5EF4-FFF2-40B4-BE49-F238E27FC236}">
                <a16:creationId xmlns:a16="http://schemas.microsoft.com/office/drawing/2014/main" id="{537FBFF8-09E3-15ED-D93F-CF668EAF8B0B}"/>
              </a:ext>
            </a:extLst>
          </p:cNvPr>
          <p:cNvSpPr txBox="1"/>
          <p:nvPr/>
        </p:nvSpPr>
        <p:spPr>
          <a:xfrm>
            <a:off x="9308410" y="6095376"/>
            <a:ext cx="126569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sz="1200" b="1" err="1">
                <a:solidFill>
                  <a:schemeClr val="tx2"/>
                </a:solidFill>
                <a:latin typeface="Arial"/>
                <a:ea typeface="Calibri"/>
                <a:cs typeface="Calibri"/>
              </a:rPr>
              <a:t>Group</a:t>
            </a:r>
            <a:r>
              <a:rPr lang="es-ES" sz="1200" b="1">
                <a:solidFill>
                  <a:schemeClr val="tx2"/>
                </a:solidFill>
                <a:latin typeface="Arial"/>
                <a:ea typeface="Calibri"/>
                <a:cs typeface="Calibri"/>
              </a:rPr>
              <a:t> 2</a:t>
            </a:r>
            <a:endParaRPr lang="es-ES" sz="1200" b="1">
              <a:solidFill>
                <a:schemeClr val="tx2"/>
              </a:solidFill>
              <a:latin typeface="Arial"/>
              <a:cs typeface="Arial"/>
            </a:endParaRPr>
          </a:p>
        </p:txBody>
      </p:sp>
    </p:spTree>
    <p:extLst>
      <p:ext uri="{BB962C8B-B14F-4D97-AF65-F5344CB8AC3E}">
        <p14:creationId xmlns:p14="http://schemas.microsoft.com/office/powerpoint/2010/main" val="3592955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977B376A-C762-AD60-2508-0C1939ED276C}"/>
              </a:ext>
            </a:extLst>
          </p:cNvPr>
          <p:cNvSpPr>
            <a:spLocks noGrp="1"/>
          </p:cNvSpPr>
          <p:nvPr>
            <p:ph type="title"/>
          </p:nvPr>
        </p:nvSpPr>
        <p:spPr>
          <a:xfrm>
            <a:off x="1026948" y="166754"/>
            <a:ext cx="10515600" cy="986783"/>
          </a:xfrm>
        </p:spPr>
        <p:txBody>
          <a:bodyPr>
            <a:normAutofit/>
          </a:bodyPr>
          <a:lstStyle/>
          <a:p>
            <a:r>
              <a:rPr lang="it-IT" sz="3200" err="1"/>
              <a:t>Practical</a:t>
            </a:r>
            <a:r>
              <a:rPr lang="it-IT" sz="3200"/>
              <a:t> Information</a:t>
            </a:r>
          </a:p>
        </p:txBody>
      </p:sp>
      <p:sp>
        <p:nvSpPr>
          <p:cNvPr id="5" name="Segnaposto contenuto 2">
            <a:extLst>
              <a:ext uri="{FF2B5EF4-FFF2-40B4-BE49-F238E27FC236}">
                <a16:creationId xmlns:a16="http://schemas.microsoft.com/office/drawing/2014/main" id="{E84B8D1F-0451-CA31-1A6D-107CE49DF1CC}"/>
              </a:ext>
            </a:extLst>
          </p:cNvPr>
          <p:cNvSpPr txBox="1">
            <a:spLocks/>
          </p:cNvSpPr>
          <p:nvPr/>
        </p:nvSpPr>
        <p:spPr>
          <a:xfrm>
            <a:off x="1472163" y="1887049"/>
            <a:ext cx="5647653" cy="3823613"/>
          </a:xfrm>
          <a:prstGeom prst="rect">
            <a:avLst/>
          </a:prstGeom>
          <a:noFill/>
          <a:ln>
            <a:noFill/>
          </a:ln>
        </p:spPr>
        <p:txBody>
          <a:bodyPr spcFirstLastPara="1" wrap="square" lIns="51425" tIns="25700" rIns="51425" bIns="25700" anchor="t" anchorCtr="0">
            <a:noAutofit/>
          </a:bodyPr>
          <a:lstStyle>
            <a:defPPr marR="0" lvl="0" algn="l" rtl="0">
              <a:lnSpc>
                <a:spcPct val="100000"/>
              </a:lnSpc>
              <a:spcBef>
                <a:spcPts val="0"/>
              </a:spcBef>
              <a:spcAft>
                <a:spcPts val="0"/>
              </a:spcAft>
            </a:defPPr>
            <a:lvl1pPr marL="609585" marR="0" lvl="0" indent="-423323" algn="l" rtl="0">
              <a:lnSpc>
                <a:spcPct val="90000"/>
              </a:lnSpc>
              <a:spcBef>
                <a:spcPts val="1067"/>
              </a:spcBef>
              <a:spcAft>
                <a:spcPts val="0"/>
              </a:spcAft>
              <a:buClr>
                <a:schemeClr val="accent2"/>
              </a:buClr>
              <a:buSzPts val="1400"/>
              <a:buFont typeface="Arial"/>
              <a:buChar char="•"/>
              <a:defRPr sz="2400" b="0" i="0" u="none" strike="noStrike" cap="none">
                <a:solidFill>
                  <a:srgbClr val="303030"/>
                </a:solidFill>
                <a:latin typeface="Arial"/>
                <a:ea typeface="Arial"/>
                <a:cs typeface="Arial"/>
                <a:sym typeface="Arial"/>
              </a:defRPr>
            </a:lvl1pPr>
            <a:lvl2pPr marL="1219170" marR="0" lvl="1" indent="-414856" algn="l" rtl="0">
              <a:lnSpc>
                <a:spcPct val="90000"/>
              </a:lnSpc>
              <a:spcBef>
                <a:spcPts val="533"/>
              </a:spcBef>
              <a:spcAft>
                <a:spcPts val="0"/>
              </a:spcAft>
              <a:buClr>
                <a:schemeClr val="accent2"/>
              </a:buClr>
              <a:buSzPts val="1300"/>
              <a:buFont typeface="Arial"/>
              <a:buChar char="•"/>
              <a:defRPr sz="2267" b="0" i="0" u="none" strike="noStrike" cap="none">
                <a:solidFill>
                  <a:srgbClr val="303030"/>
                </a:solidFill>
                <a:latin typeface="Arial"/>
                <a:ea typeface="Arial"/>
                <a:cs typeface="Arial"/>
                <a:sym typeface="Arial"/>
              </a:defRPr>
            </a:lvl2pPr>
            <a:lvl3pPr marL="1828754" marR="0" lvl="2" indent="-397923" algn="l" rtl="0">
              <a:lnSpc>
                <a:spcPct val="90000"/>
              </a:lnSpc>
              <a:spcBef>
                <a:spcPts val="533"/>
              </a:spcBef>
              <a:spcAft>
                <a:spcPts val="0"/>
              </a:spcAft>
              <a:buClr>
                <a:schemeClr val="accent2"/>
              </a:buClr>
              <a:buSzPts val="1100"/>
              <a:buFont typeface="Arial"/>
              <a:buChar char="•"/>
              <a:defRPr sz="1500" b="0" i="0" u="none" strike="noStrike" cap="none">
                <a:solidFill>
                  <a:srgbClr val="303030"/>
                </a:solidFill>
                <a:latin typeface="Arial"/>
                <a:ea typeface="Arial"/>
                <a:cs typeface="Arial"/>
                <a:sym typeface="Arial"/>
              </a:defRPr>
            </a:lvl3pPr>
            <a:lvl4pPr marL="2438339" marR="0" lvl="3"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4pPr>
            <a:lvl5pPr marL="3047924" marR="0" lvl="4"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5pPr>
            <a:lvl6pPr marL="3657509" marR="0" lvl="5"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6pPr>
            <a:lvl7pPr marL="4267093" marR="0" lvl="6"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7pPr>
            <a:lvl8pPr marL="4876678" marR="0" lvl="7"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8pPr>
            <a:lvl9pPr marL="5486263" marR="0" lvl="8"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9pPr>
          </a:lstStyle>
          <a:p>
            <a:pPr marL="0" indent="0">
              <a:buNone/>
            </a:pPr>
            <a:r>
              <a:rPr lang="it-IT" sz="1400" b="1" kern="0">
                <a:solidFill>
                  <a:schemeClr val="tx2"/>
                </a:solidFill>
              </a:rPr>
              <a:t>Location: </a:t>
            </a:r>
            <a:endParaRPr lang="en-US" sz="1400" kern="0">
              <a:solidFill>
                <a:schemeClr val="tx2"/>
              </a:solidFill>
            </a:endParaRPr>
          </a:p>
          <a:p>
            <a:pPr marL="0" indent="0">
              <a:buNone/>
            </a:pPr>
            <a:r>
              <a:rPr lang="it-IT" sz="1400" kern="0">
                <a:solidFill>
                  <a:srgbClr val="1155CC"/>
                </a:solidFill>
                <a:hlinkClick r:id="rId3"/>
              </a:rPr>
              <a:t>Centro de Innovación en Tecnología para el Desarrollo itdUPM (Address: Av. Complutense s/n. Ciudad Universitaria, 28040 Madrid)</a:t>
            </a:r>
            <a:br>
              <a:rPr lang="en-US"/>
            </a:br>
            <a:endParaRPr lang="it-IT" sz="1400" kern="0">
              <a:solidFill>
                <a:srgbClr val="1155CC"/>
              </a:solidFill>
            </a:endParaRPr>
          </a:p>
          <a:p>
            <a:pPr marL="0" indent="0">
              <a:buNone/>
            </a:pPr>
            <a:r>
              <a:rPr lang="it-IT" sz="1400" b="1" kern="0" err="1">
                <a:solidFill>
                  <a:schemeClr val="tx2"/>
                </a:solidFill>
              </a:rPr>
              <a:t>Accomodation</a:t>
            </a:r>
            <a:r>
              <a:rPr lang="it-IT" sz="1400" b="1" kern="0">
                <a:solidFill>
                  <a:schemeClr val="tx2"/>
                </a:solidFill>
              </a:rPr>
              <a:t>: </a:t>
            </a:r>
            <a:r>
              <a:rPr lang="it-IT" sz="1400" kern="0">
                <a:solidFill>
                  <a:srgbClr val="1155CC"/>
                </a:solidFill>
                <a:hlinkClick r:id="rId4">
                  <a:extLst>
                    <a:ext uri="{A12FA001-AC4F-418D-AE19-62706E023703}">
                      <ahyp:hlinkClr xmlns:ahyp="http://schemas.microsoft.com/office/drawing/2018/hyperlinkcolor" val="tx"/>
                    </a:ext>
                  </a:extLst>
                </a:hlinkClick>
              </a:rPr>
              <a:t>Hotel Sterling</a:t>
            </a:r>
            <a:r>
              <a:rPr lang="it-IT" sz="1400" kern="0">
                <a:solidFill>
                  <a:srgbClr val="1155CC"/>
                </a:solidFill>
              </a:rPr>
              <a:t>, </a:t>
            </a:r>
            <a:r>
              <a:rPr lang="it-IT" sz="1400" kern="0">
                <a:solidFill>
                  <a:srgbClr val="1155CC"/>
                </a:solidFill>
                <a:hlinkClick r:id="rId5">
                  <a:extLst>
                    <a:ext uri="{A12FA001-AC4F-418D-AE19-62706E023703}">
                      <ahyp:hlinkClr xmlns:ahyp="http://schemas.microsoft.com/office/drawing/2018/hyperlinkcolor" val="tx"/>
                    </a:ext>
                  </a:extLst>
                </a:hlinkClick>
              </a:rPr>
              <a:t>Calle de San Bernardo, 29, 31, Centro, 28015 Madrid</a:t>
            </a:r>
          </a:p>
          <a:p>
            <a:pPr marL="0" indent="0">
              <a:buNone/>
            </a:pPr>
            <a:br>
              <a:rPr lang="es-419" sz="1100" b="0" i="0">
                <a:effectLst/>
                <a:latin typeface="arial" panose="020B0604020202020204" pitchFamily="34" charset="0"/>
              </a:rPr>
            </a:br>
            <a:r>
              <a:rPr lang="it-IT" sz="1400" b="1" kern="0" err="1">
                <a:solidFill>
                  <a:schemeClr val="tx2"/>
                </a:solidFill>
              </a:rPr>
              <a:t>Meals</a:t>
            </a:r>
            <a:r>
              <a:rPr lang="it-IT" sz="1400" kern="0">
                <a:solidFill>
                  <a:schemeClr val="tx2"/>
                </a:solidFill>
              </a:rPr>
              <a:t> </a:t>
            </a:r>
            <a:r>
              <a:rPr lang="it-IT" sz="1400" kern="0" err="1">
                <a:solidFill>
                  <a:schemeClr val="tx2"/>
                </a:solidFill>
              </a:rPr>
              <a:t>will</a:t>
            </a:r>
            <a:r>
              <a:rPr lang="it-IT" sz="1400" kern="0">
                <a:solidFill>
                  <a:schemeClr val="tx2"/>
                </a:solidFill>
              </a:rPr>
              <a:t> be </a:t>
            </a:r>
            <a:r>
              <a:rPr lang="it-IT" sz="1400" kern="0" err="1">
                <a:solidFill>
                  <a:schemeClr val="tx2"/>
                </a:solidFill>
              </a:rPr>
              <a:t>covered</a:t>
            </a:r>
            <a:r>
              <a:rPr lang="it-IT" sz="1400" kern="0">
                <a:solidFill>
                  <a:schemeClr val="tx2"/>
                </a:solidFill>
              </a:rPr>
              <a:t>*.</a:t>
            </a:r>
            <a:endParaRPr lang="it-IT">
              <a:solidFill>
                <a:schemeClr val="tx2"/>
              </a:solidFill>
            </a:endParaRPr>
          </a:p>
          <a:p>
            <a:pPr marL="608965" indent="-422910" fontAlgn="base"/>
            <a:r>
              <a:rPr lang="it-IT" sz="1400" b="1" kern="0">
                <a:solidFill>
                  <a:schemeClr val="tx2"/>
                </a:solidFill>
              </a:rPr>
              <a:t>Coffee breaks.</a:t>
            </a:r>
          </a:p>
          <a:p>
            <a:pPr marL="608965" indent="-422910" fontAlgn="base"/>
            <a:r>
              <a:rPr lang="it-IT" sz="1400" b="1" kern="0">
                <a:solidFill>
                  <a:schemeClr val="tx2"/>
                </a:solidFill>
              </a:rPr>
              <a:t>Lunch on day 2 and 3.</a:t>
            </a:r>
          </a:p>
          <a:p>
            <a:pPr marL="608965" indent="-422910" fontAlgn="base"/>
            <a:r>
              <a:rPr lang="it-IT" sz="1400" b="1" kern="0" err="1">
                <a:solidFill>
                  <a:schemeClr val="tx2"/>
                </a:solidFill>
              </a:rPr>
              <a:t>Dinner</a:t>
            </a:r>
            <a:r>
              <a:rPr lang="it-IT" sz="1400" b="1" kern="0">
                <a:solidFill>
                  <a:schemeClr val="tx2"/>
                </a:solidFill>
              </a:rPr>
              <a:t> on day 1 (27 November):</a:t>
            </a:r>
            <a:r>
              <a:rPr lang="it-IT" sz="1400" kern="0">
                <a:solidFill>
                  <a:schemeClr val="tx2"/>
                </a:solidFill>
              </a:rPr>
              <a:t> </a:t>
            </a:r>
            <a:r>
              <a:rPr lang="it-IT" sz="1400" kern="0">
                <a:solidFill>
                  <a:schemeClr val="tx2"/>
                </a:solidFill>
                <a:hlinkClick r:id="rId6">
                  <a:extLst>
                    <a:ext uri="{A12FA001-AC4F-418D-AE19-62706E023703}">
                      <ahyp:hlinkClr xmlns:ahyp="http://schemas.microsoft.com/office/drawing/2018/hyperlinkcolor" val="tx"/>
                    </a:ext>
                  </a:extLst>
                </a:hlinkClick>
              </a:rPr>
              <a:t>Mercado de Guzmán el Bueno (C. de Andrés Mellado, 43, Chamberí, 28015 Madrid)</a:t>
            </a:r>
            <a:endParaRPr lang="it-IT" sz="1400" kern="0">
              <a:solidFill>
                <a:schemeClr val="tx2"/>
              </a:solidFill>
            </a:endParaRPr>
          </a:p>
          <a:p>
            <a:pPr marL="608965" indent="-422910" fontAlgn="base"/>
            <a:r>
              <a:rPr lang="it-IT" sz="1400" b="1" kern="0" err="1">
                <a:solidFill>
                  <a:schemeClr val="tx2"/>
                </a:solidFill>
              </a:rPr>
              <a:t>Dinner</a:t>
            </a:r>
            <a:r>
              <a:rPr lang="it-IT" sz="1400" b="1" kern="0">
                <a:solidFill>
                  <a:schemeClr val="tx2"/>
                </a:solidFill>
              </a:rPr>
              <a:t> on day 2 (28 November): </a:t>
            </a:r>
            <a:r>
              <a:rPr lang="it-IT" sz="1400" kern="0">
                <a:solidFill>
                  <a:schemeClr val="tx2"/>
                </a:solidFill>
                <a:hlinkClick r:id="rId7">
                  <a:extLst>
                    <a:ext uri="{A12FA001-AC4F-418D-AE19-62706E023703}">
                      <ahyp:hlinkClr xmlns:ahyp="http://schemas.microsoft.com/office/drawing/2018/hyperlinkcolor" val="tx"/>
                    </a:ext>
                  </a:extLst>
                </a:hlinkClick>
              </a:rPr>
              <a:t>Restaurante Manolo 1934 (Calle de la Princesa, 83, Moncloa - Aravaca, 28008 Madrid)</a:t>
            </a:r>
            <a:endParaRPr lang="it-IT" sz="1400" kern="0">
              <a:solidFill>
                <a:schemeClr val="tx2"/>
              </a:solidFill>
            </a:endParaRPr>
          </a:p>
          <a:p>
            <a:pPr marL="186055" indent="0" fontAlgn="base">
              <a:buNone/>
            </a:pPr>
            <a:endParaRPr lang="es-PE" sz="1400" kern="0">
              <a:solidFill>
                <a:schemeClr val="tx2"/>
              </a:solidFill>
              <a:latin typeface="Arial" panose="020B0604020202020204" pitchFamily="34" charset="0"/>
              <a:cs typeface="Arial" panose="020B0604020202020204" pitchFamily="34" charset="0"/>
            </a:endParaRPr>
          </a:p>
          <a:p>
            <a:pPr marL="186055" indent="0" fontAlgn="base">
              <a:buNone/>
            </a:pPr>
            <a:r>
              <a:rPr lang="it-IT" sz="1200" kern="0">
                <a:solidFill>
                  <a:schemeClr val="tx2"/>
                </a:solidFill>
              </a:rPr>
              <a:t>*</a:t>
            </a:r>
            <a:r>
              <a:rPr lang="es-PE" sz="1200" i="1" kern="0" err="1">
                <a:solidFill>
                  <a:schemeClr val="tx2"/>
                </a:solidFill>
              </a:rPr>
              <a:t>Please</a:t>
            </a:r>
            <a:r>
              <a:rPr lang="es-PE" sz="1200" i="1" kern="0">
                <a:solidFill>
                  <a:schemeClr val="tx2"/>
                </a:solidFill>
              </a:rPr>
              <a:t> </a:t>
            </a:r>
            <a:r>
              <a:rPr lang="es-PE" sz="1200" i="1" kern="0" err="1">
                <a:solidFill>
                  <a:schemeClr val="tx2"/>
                </a:solidFill>
              </a:rPr>
              <a:t>let</a:t>
            </a:r>
            <a:r>
              <a:rPr lang="es-PE" sz="1200" i="1" kern="0">
                <a:solidFill>
                  <a:schemeClr val="tx2"/>
                </a:solidFill>
              </a:rPr>
              <a:t> </a:t>
            </a:r>
            <a:r>
              <a:rPr lang="es-PE" sz="1200" i="1" kern="0" err="1">
                <a:solidFill>
                  <a:schemeClr val="tx2"/>
                </a:solidFill>
              </a:rPr>
              <a:t>us</a:t>
            </a:r>
            <a:r>
              <a:rPr lang="es-PE" sz="1200" i="1" kern="0">
                <a:solidFill>
                  <a:schemeClr val="tx2"/>
                </a:solidFill>
              </a:rPr>
              <a:t> </a:t>
            </a:r>
            <a:r>
              <a:rPr lang="es-PE" sz="1200" i="1" kern="0" err="1">
                <a:solidFill>
                  <a:schemeClr val="tx2"/>
                </a:solidFill>
              </a:rPr>
              <a:t>know</a:t>
            </a:r>
            <a:r>
              <a:rPr lang="es-PE" sz="1200" i="1" kern="0">
                <a:solidFill>
                  <a:schemeClr val="tx2"/>
                </a:solidFill>
              </a:rPr>
              <a:t> </a:t>
            </a:r>
            <a:r>
              <a:rPr lang="es-PE" sz="1200" i="1" kern="0" err="1">
                <a:solidFill>
                  <a:schemeClr val="tx2"/>
                </a:solidFill>
              </a:rPr>
              <a:t>if</a:t>
            </a:r>
            <a:r>
              <a:rPr lang="es-PE" sz="1200" i="1" kern="0">
                <a:solidFill>
                  <a:schemeClr val="tx2"/>
                </a:solidFill>
              </a:rPr>
              <a:t> </a:t>
            </a:r>
            <a:r>
              <a:rPr lang="es-PE" sz="1200" i="1" kern="0" err="1">
                <a:solidFill>
                  <a:schemeClr val="tx2"/>
                </a:solidFill>
              </a:rPr>
              <a:t>you</a:t>
            </a:r>
            <a:r>
              <a:rPr lang="es-PE" sz="1200" i="1" kern="0">
                <a:solidFill>
                  <a:schemeClr val="tx2"/>
                </a:solidFill>
              </a:rPr>
              <a:t> </a:t>
            </a:r>
            <a:r>
              <a:rPr lang="es-PE" sz="1200" i="1" kern="0" err="1">
                <a:solidFill>
                  <a:schemeClr val="tx2"/>
                </a:solidFill>
              </a:rPr>
              <a:t>have</a:t>
            </a:r>
            <a:r>
              <a:rPr lang="es-PE" sz="1200" i="1" kern="0">
                <a:solidFill>
                  <a:schemeClr val="tx2"/>
                </a:solidFill>
              </a:rPr>
              <a:t> </a:t>
            </a:r>
            <a:r>
              <a:rPr lang="es-PE" sz="1200" i="1" kern="0" err="1">
                <a:solidFill>
                  <a:schemeClr val="tx2"/>
                </a:solidFill>
              </a:rPr>
              <a:t>any</a:t>
            </a:r>
            <a:r>
              <a:rPr lang="es-PE" sz="1200" i="1" kern="0">
                <a:solidFill>
                  <a:schemeClr val="tx2"/>
                </a:solidFill>
              </a:rPr>
              <a:t> </a:t>
            </a:r>
            <a:r>
              <a:rPr lang="es-PE" sz="1200" i="1" kern="0" err="1">
                <a:solidFill>
                  <a:schemeClr val="tx2"/>
                </a:solidFill>
              </a:rPr>
              <a:t>dietary</a:t>
            </a:r>
            <a:r>
              <a:rPr lang="es-PE" sz="1200" i="1" kern="0">
                <a:solidFill>
                  <a:schemeClr val="tx2"/>
                </a:solidFill>
              </a:rPr>
              <a:t> </a:t>
            </a:r>
            <a:r>
              <a:rPr lang="es-PE" sz="1200" i="1" kern="0" err="1">
                <a:solidFill>
                  <a:schemeClr val="tx2"/>
                </a:solidFill>
              </a:rPr>
              <a:t>requirements</a:t>
            </a:r>
            <a:r>
              <a:rPr lang="es-PE" sz="1200" i="1" kern="0">
                <a:solidFill>
                  <a:schemeClr val="tx2"/>
                </a:solidFill>
              </a:rPr>
              <a:t>.</a:t>
            </a:r>
            <a:endParaRPr lang="it-IT" sz="1200" i="1" kern="0">
              <a:solidFill>
                <a:schemeClr val="tx2"/>
              </a:solidFill>
            </a:endParaRPr>
          </a:p>
          <a:p>
            <a:pPr marL="471805" indent="-285750">
              <a:lnSpc>
                <a:spcPct val="150000"/>
              </a:lnSpc>
              <a:spcBef>
                <a:spcPts val="0"/>
              </a:spcBef>
              <a:buFont typeface="Arial" panose="020B0604020202020204" pitchFamily="34" charset="0"/>
              <a:buChar char="•"/>
            </a:pPr>
            <a:endParaRPr lang="it-IT" sz="1400" b="1" kern="0">
              <a:solidFill>
                <a:schemeClr val="tx2"/>
              </a:solidFill>
              <a:latin typeface="Arial" panose="020B0604020202020204" pitchFamily="34" charset="0"/>
              <a:cs typeface="Arial" panose="020B0604020202020204" pitchFamily="34" charset="0"/>
            </a:endParaRPr>
          </a:p>
        </p:txBody>
      </p:sp>
      <p:pic>
        <p:nvPicPr>
          <p:cNvPr id="3" name="Image 2" descr="Une image contenant texte&#10;&#10;Description générée automatiquement">
            <a:extLst>
              <a:ext uri="{FF2B5EF4-FFF2-40B4-BE49-F238E27FC236}">
                <a16:creationId xmlns:a16="http://schemas.microsoft.com/office/drawing/2014/main" id="{87A0716C-C34E-403D-7DDC-F7E7C3B8B06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60596" y="2792204"/>
            <a:ext cx="3302872" cy="3501826"/>
          </a:xfrm>
          <a:prstGeom prst="rect">
            <a:avLst/>
          </a:prstGeom>
        </p:spPr>
      </p:pic>
      <p:cxnSp>
        <p:nvCxnSpPr>
          <p:cNvPr id="7" name="Straight Connector 4">
            <a:extLst>
              <a:ext uri="{FF2B5EF4-FFF2-40B4-BE49-F238E27FC236}">
                <a16:creationId xmlns:a16="http://schemas.microsoft.com/office/drawing/2014/main" id="{94EC6F16-68CD-99CF-1871-510DC0FDDCC1}"/>
              </a:ext>
            </a:extLst>
          </p:cNvPr>
          <p:cNvCxnSpPr>
            <a:cxnSpLocks/>
          </p:cNvCxnSpPr>
          <p:nvPr/>
        </p:nvCxnSpPr>
        <p:spPr>
          <a:xfrm flipH="1">
            <a:off x="1204186" y="1997778"/>
            <a:ext cx="2570" cy="4267971"/>
          </a:xfrm>
          <a:prstGeom prst="line">
            <a:avLst/>
          </a:prstGeom>
          <a:ln w="57150">
            <a:solidFill>
              <a:srgbClr val="0D5364"/>
            </a:solidFill>
          </a:ln>
        </p:spPr>
        <p:style>
          <a:lnRef idx="1">
            <a:schemeClr val="accent1"/>
          </a:lnRef>
          <a:fillRef idx="0">
            <a:schemeClr val="accent1"/>
          </a:fillRef>
          <a:effectRef idx="0">
            <a:schemeClr val="accent1"/>
          </a:effectRef>
          <a:fontRef idx="minor">
            <a:schemeClr val="tx1"/>
          </a:fontRef>
        </p:style>
      </p:cxnSp>
      <p:sp>
        <p:nvSpPr>
          <p:cNvPr id="9" name="Oval 11">
            <a:extLst>
              <a:ext uri="{FF2B5EF4-FFF2-40B4-BE49-F238E27FC236}">
                <a16:creationId xmlns:a16="http://schemas.microsoft.com/office/drawing/2014/main" id="{24AC5F6A-6262-A8F9-1B81-67BAE5E10DC9}"/>
              </a:ext>
            </a:extLst>
          </p:cNvPr>
          <p:cNvSpPr>
            <a:spLocks noChangeAspect="1"/>
          </p:cNvSpPr>
          <p:nvPr/>
        </p:nvSpPr>
        <p:spPr>
          <a:xfrm>
            <a:off x="1123187" y="3644023"/>
            <a:ext cx="162000" cy="16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1">
            <a:extLst>
              <a:ext uri="{FF2B5EF4-FFF2-40B4-BE49-F238E27FC236}">
                <a16:creationId xmlns:a16="http://schemas.microsoft.com/office/drawing/2014/main" id="{F274CAB7-2110-A529-C654-F828517F9746}"/>
              </a:ext>
            </a:extLst>
          </p:cNvPr>
          <p:cNvSpPr>
            <a:spLocks noChangeAspect="1"/>
          </p:cNvSpPr>
          <p:nvPr/>
        </p:nvSpPr>
        <p:spPr>
          <a:xfrm>
            <a:off x="1125756" y="1864059"/>
            <a:ext cx="162000" cy="16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uadroTexto 9">
            <a:extLst>
              <a:ext uri="{FF2B5EF4-FFF2-40B4-BE49-F238E27FC236}">
                <a16:creationId xmlns:a16="http://schemas.microsoft.com/office/drawing/2014/main" id="{A136D41F-427C-A324-C6C8-4E1FBC1987AA}"/>
              </a:ext>
            </a:extLst>
          </p:cNvPr>
          <p:cNvSpPr txBox="1"/>
          <p:nvPr/>
        </p:nvSpPr>
        <p:spPr>
          <a:xfrm>
            <a:off x="1026948" y="1058127"/>
            <a:ext cx="6097978" cy="400110"/>
          </a:xfrm>
          <a:prstGeom prst="rect">
            <a:avLst/>
          </a:prstGeom>
          <a:noFill/>
        </p:spPr>
        <p:txBody>
          <a:bodyPr wrap="square" lIns="91440" tIns="45720" rIns="91440" bIns="45720" anchor="t">
            <a:spAutoFit/>
          </a:bodyPr>
          <a:lstStyle/>
          <a:p>
            <a:r>
              <a:rPr lang="it-IT" sz="2000" b="1" kern="0">
                <a:solidFill>
                  <a:schemeClr val="tx2"/>
                </a:solidFill>
                <a:latin typeface="Arial"/>
                <a:cs typeface="Arial"/>
              </a:rPr>
              <a:t>Madrid, from 27 to 29 November 2024.</a:t>
            </a:r>
            <a:endParaRPr lang="es-PE" sz="2000" b="1">
              <a:solidFill>
                <a:schemeClr val="tx2"/>
              </a:solidFill>
              <a:latin typeface="Arial"/>
              <a:cs typeface="Arial"/>
            </a:endParaRPr>
          </a:p>
        </p:txBody>
      </p:sp>
      <p:sp>
        <p:nvSpPr>
          <p:cNvPr id="6" name="Oval 11">
            <a:extLst>
              <a:ext uri="{FF2B5EF4-FFF2-40B4-BE49-F238E27FC236}">
                <a16:creationId xmlns:a16="http://schemas.microsoft.com/office/drawing/2014/main" id="{97156E72-BBFA-05E0-168E-C9BE75F5CBD6}"/>
              </a:ext>
            </a:extLst>
          </p:cNvPr>
          <p:cNvSpPr>
            <a:spLocks noChangeAspect="1"/>
          </p:cNvSpPr>
          <p:nvPr/>
        </p:nvSpPr>
        <p:spPr>
          <a:xfrm>
            <a:off x="1125756" y="4375837"/>
            <a:ext cx="162000" cy="16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53842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C19D31-3FCD-484D-1523-99C8023C35F5}"/>
              </a:ext>
            </a:extLst>
          </p:cNvPr>
          <p:cNvSpPr>
            <a:spLocks noGrp="1"/>
          </p:cNvSpPr>
          <p:nvPr>
            <p:ph type="title"/>
          </p:nvPr>
        </p:nvSpPr>
        <p:spPr/>
        <p:txBody>
          <a:bodyPr>
            <a:normAutofit/>
          </a:bodyPr>
          <a:lstStyle/>
          <a:p>
            <a:pPr>
              <a:spcBef>
                <a:spcPts val="1200"/>
              </a:spcBef>
              <a:spcAft>
                <a:spcPts val="1200"/>
              </a:spcAft>
            </a:pPr>
            <a:r>
              <a:rPr lang="fr-FR" sz="3600" err="1"/>
              <a:t>Any</a:t>
            </a:r>
            <a:r>
              <a:rPr lang="fr-FR" sz="3600"/>
              <a:t> Question?</a:t>
            </a:r>
            <a:endParaRPr lang="fr-FR" sz="2800" b="0"/>
          </a:p>
        </p:txBody>
      </p:sp>
      <p:sp>
        <p:nvSpPr>
          <p:cNvPr id="4" name="ZoneTexte 3">
            <a:extLst>
              <a:ext uri="{FF2B5EF4-FFF2-40B4-BE49-F238E27FC236}">
                <a16:creationId xmlns:a16="http://schemas.microsoft.com/office/drawing/2014/main" id="{CA87EDD3-A3ED-3D2B-84A8-EFB43C7F931F}"/>
              </a:ext>
            </a:extLst>
          </p:cNvPr>
          <p:cNvSpPr txBox="1"/>
          <p:nvPr/>
        </p:nvSpPr>
        <p:spPr>
          <a:xfrm>
            <a:off x="900668" y="3789293"/>
            <a:ext cx="6636470" cy="2031325"/>
          </a:xfrm>
          <a:prstGeom prst="rect">
            <a:avLst/>
          </a:prstGeom>
          <a:noFill/>
        </p:spPr>
        <p:txBody>
          <a:bodyPr wrap="square" lIns="91440" tIns="45720" rIns="91440" bIns="45720" rtlCol="0" anchor="t">
            <a:spAutoFit/>
          </a:bodyPr>
          <a:lstStyle/>
          <a:p>
            <a:r>
              <a:rPr lang="it-IT" b="1">
                <a:solidFill>
                  <a:schemeClr val="tx2"/>
                </a:solidFill>
                <a:latin typeface="Arial"/>
                <a:cs typeface="Arial"/>
              </a:rPr>
              <a:t>Please contact: </a:t>
            </a:r>
            <a:endParaRPr lang="it-IT" b="1">
              <a:solidFill>
                <a:schemeClr val="tx2"/>
              </a:solidFill>
              <a:latin typeface="Arial" panose="020B0604020202020204" pitchFamily="34" charset="0"/>
              <a:cs typeface="Arial" panose="020B0604020202020204" pitchFamily="34" charset="0"/>
            </a:endParaRPr>
          </a:p>
          <a:p>
            <a:endParaRPr lang="it-IT" b="1">
              <a:solidFill>
                <a:schemeClr val="tx2"/>
              </a:solidFill>
              <a:latin typeface="Arial"/>
              <a:cs typeface="Arial"/>
            </a:endParaRPr>
          </a:p>
          <a:p>
            <a:pPr marL="0" indent="0">
              <a:buNone/>
            </a:pPr>
            <a:r>
              <a:rPr lang="it-IT" b="1">
                <a:solidFill>
                  <a:schemeClr val="tx2"/>
                </a:solidFill>
                <a:latin typeface="Arial"/>
                <a:cs typeface="Arial"/>
              </a:rPr>
              <a:t>Hamid Yammine </a:t>
            </a:r>
            <a:r>
              <a:rPr lang="it-IT">
                <a:solidFill>
                  <a:schemeClr val="tx2"/>
                </a:solidFill>
                <a:latin typeface="Arial"/>
                <a:cs typeface="Arial"/>
                <a:hlinkClick r:id="rId2">
                  <a:extLst>
                    <a:ext uri="{A12FA001-AC4F-418D-AE19-62706E023703}">
                      <ahyp:hlinkClr xmlns:ahyp="http://schemas.microsoft.com/office/drawing/2018/hyperlinkcolor" val="tx"/>
                    </a:ext>
                  </a:extLst>
                </a:hlinkClick>
              </a:rPr>
              <a:t>hamid.yammine@upm.es</a:t>
            </a:r>
            <a:endParaRPr lang="it-IT">
              <a:solidFill>
                <a:schemeClr val="tx2"/>
              </a:solidFill>
              <a:latin typeface="Arial"/>
              <a:cs typeface="Arial"/>
            </a:endParaRPr>
          </a:p>
          <a:p>
            <a:pPr marL="0" indent="0">
              <a:buNone/>
            </a:pPr>
            <a:endParaRPr lang="it-IT">
              <a:solidFill>
                <a:schemeClr val="tx2"/>
              </a:solidFill>
              <a:latin typeface="Arial"/>
              <a:cs typeface="Arial"/>
            </a:endParaRPr>
          </a:p>
          <a:p>
            <a:r>
              <a:rPr lang="it-IT" b="1">
                <a:solidFill>
                  <a:schemeClr val="tx2"/>
                </a:solidFill>
                <a:latin typeface="Arial"/>
                <a:cs typeface="Arial"/>
              </a:rPr>
              <a:t>Lucia Nogales </a:t>
            </a:r>
            <a:r>
              <a:rPr lang="it-IT" u="sng">
                <a:solidFill>
                  <a:schemeClr val="tx2"/>
                </a:solidFill>
                <a:latin typeface="Arial"/>
                <a:cs typeface="Arial"/>
              </a:rPr>
              <a:t>lucia.nogales@polimi.it</a:t>
            </a:r>
            <a:endParaRPr lang="it-IT" u="sng">
              <a:solidFill>
                <a:schemeClr val="tx2"/>
              </a:solidFill>
              <a:latin typeface="Arial" panose="020B0604020202020204" pitchFamily="34" charset="0"/>
              <a:cs typeface="Arial" panose="020B0604020202020204" pitchFamily="34" charset="0"/>
            </a:endParaRPr>
          </a:p>
          <a:p>
            <a:pPr marL="0" indent="0">
              <a:buNone/>
            </a:pPr>
            <a:endParaRPr lang="it-IT">
              <a:solidFill>
                <a:schemeClr val="tx2"/>
              </a:solidFill>
              <a:latin typeface="Arial"/>
              <a:cs typeface="Arial"/>
            </a:endParaRPr>
          </a:p>
          <a:p>
            <a:endParaRPr lang="fr-FR">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033C0B0D-A9F6-BEF4-4AB3-E54B3CEDCDDA}"/>
              </a:ext>
            </a:extLst>
          </p:cNvPr>
          <p:cNvSpPr/>
          <p:nvPr/>
        </p:nvSpPr>
        <p:spPr>
          <a:xfrm>
            <a:off x="930073" y="2065322"/>
            <a:ext cx="3744798" cy="564235"/>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space réservé du contenu 2">
            <a:extLst>
              <a:ext uri="{FF2B5EF4-FFF2-40B4-BE49-F238E27FC236}">
                <a16:creationId xmlns:a16="http://schemas.microsoft.com/office/drawing/2014/main" id="{B607D658-AFFE-DD30-B95D-0EFE7E94B088}"/>
              </a:ext>
            </a:extLst>
          </p:cNvPr>
          <p:cNvSpPr txBox="1">
            <a:spLocks/>
          </p:cNvSpPr>
          <p:nvPr/>
        </p:nvSpPr>
        <p:spPr>
          <a:xfrm>
            <a:off x="984034" y="1977708"/>
            <a:ext cx="3484356" cy="560749"/>
          </a:xfrm>
          <a:prstGeom prst="rect">
            <a:avLst/>
          </a:prstGeom>
          <a:noFill/>
          <a:ln>
            <a:noFill/>
          </a:ln>
        </p:spPr>
        <p:txBody>
          <a:bodyPr spcFirstLastPara="1" vert="horz" wrap="square" lIns="91440" tIns="45720" rIns="91440" bIns="45720" rtlCol="0" anchor="t" anchorCtr="0">
            <a:noAutofit/>
          </a:bodyPr>
          <a:lstStyle>
            <a:defPPr marR="0" lvl="0" algn="l" rtl="0">
              <a:lnSpc>
                <a:spcPct val="100000"/>
              </a:lnSpc>
              <a:spcBef>
                <a:spcPts val="0"/>
              </a:spcBef>
              <a:spcAft>
                <a:spcPts val="0"/>
              </a:spcAft>
            </a:defPPr>
            <a:lvl1pPr marL="609585" marR="0" lvl="0" indent="-423323" algn="l" rtl="0">
              <a:lnSpc>
                <a:spcPct val="90000"/>
              </a:lnSpc>
              <a:spcBef>
                <a:spcPts val="1067"/>
              </a:spcBef>
              <a:spcAft>
                <a:spcPts val="0"/>
              </a:spcAft>
              <a:buClr>
                <a:schemeClr val="accent2"/>
              </a:buClr>
              <a:buSzPts val="1400"/>
              <a:buFont typeface="Arial"/>
              <a:buChar char="•"/>
              <a:defRPr sz="2400" b="0" i="0" u="none" strike="noStrike" cap="none">
                <a:solidFill>
                  <a:srgbClr val="303030"/>
                </a:solidFill>
                <a:latin typeface="Arial"/>
                <a:ea typeface="Arial"/>
                <a:cs typeface="Arial"/>
                <a:sym typeface="Arial"/>
              </a:defRPr>
            </a:lvl1pPr>
            <a:lvl2pPr marL="1219170" marR="0" lvl="1" indent="-414856" algn="l" rtl="0">
              <a:lnSpc>
                <a:spcPct val="90000"/>
              </a:lnSpc>
              <a:spcBef>
                <a:spcPts val="533"/>
              </a:spcBef>
              <a:spcAft>
                <a:spcPts val="0"/>
              </a:spcAft>
              <a:buClr>
                <a:schemeClr val="accent2"/>
              </a:buClr>
              <a:buSzPts val="1300"/>
              <a:buFont typeface="Arial"/>
              <a:buChar char="•"/>
              <a:defRPr sz="2267" b="0" i="0" u="none" strike="noStrike" cap="none">
                <a:solidFill>
                  <a:srgbClr val="303030"/>
                </a:solidFill>
                <a:latin typeface="Arial"/>
                <a:ea typeface="Arial"/>
                <a:cs typeface="Arial"/>
                <a:sym typeface="Arial"/>
              </a:defRPr>
            </a:lvl2pPr>
            <a:lvl3pPr marL="1828754" marR="0" lvl="2" indent="-397923" algn="l" rtl="0">
              <a:lnSpc>
                <a:spcPct val="90000"/>
              </a:lnSpc>
              <a:spcBef>
                <a:spcPts val="533"/>
              </a:spcBef>
              <a:spcAft>
                <a:spcPts val="0"/>
              </a:spcAft>
              <a:buClr>
                <a:schemeClr val="accent2"/>
              </a:buClr>
              <a:buSzPts val="1100"/>
              <a:buFont typeface="Arial"/>
              <a:buChar char="•"/>
              <a:defRPr sz="1500" b="0" i="0" u="none" strike="noStrike" cap="none">
                <a:solidFill>
                  <a:srgbClr val="303030"/>
                </a:solidFill>
                <a:latin typeface="Arial"/>
                <a:ea typeface="Arial"/>
                <a:cs typeface="Arial"/>
                <a:sym typeface="Arial"/>
              </a:defRPr>
            </a:lvl3pPr>
            <a:lvl4pPr marL="2438339" marR="0" lvl="3"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4pPr>
            <a:lvl5pPr marL="3047924" marR="0" lvl="4"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5pPr>
            <a:lvl6pPr marL="3657509" marR="0" lvl="5"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6pPr>
            <a:lvl7pPr marL="4267093" marR="0" lvl="6"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7pPr>
            <a:lvl8pPr marL="4876678" marR="0" lvl="7"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8pPr>
            <a:lvl9pPr marL="5486263" marR="0" lvl="8"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9pPr>
          </a:lstStyle>
          <a:p>
            <a:pPr marL="0" indent="0" fontAlgn="base">
              <a:buFont typeface="Arial"/>
              <a:buNone/>
            </a:pPr>
            <a:r>
              <a:rPr lang="fr-FR" sz="2800" kern="0" err="1">
                <a:solidFill>
                  <a:schemeClr val="bg1"/>
                </a:solidFill>
              </a:rPr>
              <a:t>Get</a:t>
            </a:r>
            <a:r>
              <a:rPr lang="fr-FR" sz="2800" kern="0">
                <a:solidFill>
                  <a:schemeClr val="bg1"/>
                </a:solidFill>
              </a:rPr>
              <a:t> in </a:t>
            </a:r>
            <a:r>
              <a:rPr lang="fr-FR" sz="2800" kern="0" err="1">
                <a:solidFill>
                  <a:schemeClr val="bg1"/>
                </a:solidFill>
              </a:rPr>
              <a:t>touch</a:t>
            </a:r>
            <a:r>
              <a:rPr lang="fr-FR" sz="2800" kern="0">
                <a:solidFill>
                  <a:schemeClr val="bg1"/>
                </a:solidFill>
              </a:rPr>
              <a:t> </a:t>
            </a:r>
            <a:r>
              <a:rPr lang="fr-FR" sz="2800" kern="0" err="1">
                <a:solidFill>
                  <a:schemeClr val="bg1"/>
                </a:solidFill>
              </a:rPr>
              <a:t>with</a:t>
            </a:r>
            <a:r>
              <a:rPr lang="fr-FR" sz="2800" kern="0">
                <a:solidFill>
                  <a:schemeClr val="bg1"/>
                </a:solidFill>
              </a:rPr>
              <a:t> us!</a:t>
            </a:r>
            <a:endParaRPr lang="en-US" sz="2800" kern="0">
              <a:solidFill>
                <a:schemeClr val="bg1"/>
              </a:solidFill>
            </a:endParaRPr>
          </a:p>
        </p:txBody>
      </p:sp>
    </p:spTree>
    <p:extLst>
      <p:ext uri="{BB962C8B-B14F-4D97-AF65-F5344CB8AC3E}">
        <p14:creationId xmlns:p14="http://schemas.microsoft.com/office/powerpoint/2010/main" val="3407716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5196707"/>
      </p:ext>
    </p:extLst>
  </p:cSld>
  <p:clrMapOvr>
    <a:masterClrMapping/>
  </p:clrMapOvr>
</p:sld>
</file>

<file path=ppt/theme/theme1.xml><?xml version="1.0" encoding="utf-8"?>
<a:theme xmlns:a="http://schemas.openxmlformats.org/drawingml/2006/main" name="Office Theme">
  <a:themeElements>
    <a:clrScheme name="Personnalisé 11">
      <a:dk1>
        <a:sysClr val="windowText" lastClr="000000"/>
      </a:dk1>
      <a:lt1>
        <a:sysClr val="window" lastClr="FFFFFF"/>
      </a:lt1>
      <a:dk2>
        <a:srgbClr val="0D5364"/>
      </a:dk2>
      <a:lt2>
        <a:srgbClr val="E7E6E6"/>
      </a:lt2>
      <a:accent1>
        <a:srgbClr val="A2D5D0"/>
      </a:accent1>
      <a:accent2>
        <a:srgbClr val="B0D10E"/>
      </a:accent2>
      <a:accent3>
        <a:srgbClr val="9BD4F0"/>
      </a:accent3>
      <a:accent4>
        <a:srgbClr val="5D8793"/>
      </a:accent4>
      <a:accent5>
        <a:srgbClr val="DD1367"/>
      </a:accent5>
      <a:accent6>
        <a:srgbClr val="F89D2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df6243d-1e19-4042-a0d2-6ec60c14d1f7">
      <Terms xmlns="http://schemas.microsoft.com/office/infopath/2007/PartnerControls"/>
    </lcf76f155ced4ddcb4097134ff3c332f>
    <TaxCatchAll xmlns="99943dea-b1ee-45e3-a1e3-0b1a76637853" xsi:nil="true"/>
    <SharedWithUsers xmlns="99943dea-b1ee-45e3-a1e3-0b1a76637853">
      <UserInfo>
        <DisplayName>Thomas Osdoba</DisplayName>
        <AccountId>10</AccountId>
        <AccountType/>
      </UserInfo>
      <UserInfo>
        <DisplayName>Joanna Kiernicka-Allavena</DisplayName>
        <AccountId>115</AccountId>
        <AccountType/>
      </UserInfo>
      <UserInfo>
        <DisplayName>Julie Yang</DisplayName>
        <AccountId>787</AccountId>
        <AccountType/>
      </UserInfo>
      <UserInfo>
        <DisplayName>Nikhil Chaudhary</DisplayName>
        <AccountId>116</AccountId>
        <AccountType/>
      </UserInfo>
      <UserInfo>
        <DisplayName>Anna Krzyżanowska-Orlik</DisplayName>
        <AccountId>4177</AccountId>
        <AccountType/>
      </UserInfo>
      <UserInfo>
        <DisplayName>Deniz Celik Bulgurlu</DisplayName>
        <AccountId>1773</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6D3D00F2896884AA64E31D996CDD83E" ma:contentTypeVersion="18" ma:contentTypeDescription="Create a new document." ma:contentTypeScope="" ma:versionID="54b098c69d9f67dd1ffd6f4d32173777">
  <xsd:schema xmlns:xsd="http://www.w3.org/2001/XMLSchema" xmlns:xs="http://www.w3.org/2001/XMLSchema" xmlns:p="http://schemas.microsoft.com/office/2006/metadata/properties" xmlns:ns2="2df6243d-1e19-4042-a0d2-6ec60c14d1f7" xmlns:ns3="99943dea-b1ee-45e3-a1e3-0b1a76637853" targetNamespace="http://schemas.microsoft.com/office/2006/metadata/properties" ma:root="true" ma:fieldsID="15e50fc3470e74812d02fcd858bb98ec" ns2:_="" ns3:_="">
    <xsd:import namespace="2df6243d-1e19-4042-a0d2-6ec60c14d1f7"/>
    <xsd:import namespace="99943dea-b1ee-45e3-a1e3-0b1a7663785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f6243d-1e19-4042-a0d2-6ec60c14d1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6accf20-5fd3-4827-a8e0-fa61dc3b1b41"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9943dea-b1ee-45e3-a1e3-0b1a766378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338cec5-b63c-4049-a5bb-50bb788b9bd6}" ma:internalName="TaxCatchAll" ma:showField="CatchAllData" ma:web="99943dea-b1ee-45e3-a1e3-0b1a766378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E4367E6-3DC4-4D2B-9355-90F142C0FDCF}">
  <ds:schemaRefs>
    <ds:schemaRef ds:uri="http://schemas.microsoft.com/sharepoint/v3/contenttype/forms"/>
  </ds:schemaRefs>
</ds:datastoreItem>
</file>

<file path=customXml/itemProps2.xml><?xml version="1.0" encoding="utf-8"?>
<ds:datastoreItem xmlns:ds="http://schemas.openxmlformats.org/officeDocument/2006/customXml" ds:itemID="{2F4213D6-554E-48B9-A1D1-AA64271F33F2}">
  <ds:schemaRefs>
    <ds:schemaRef ds:uri="2df6243d-1e19-4042-a0d2-6ec60c14d1f7"/>
    <ds:schemaRef ds:uri="99943dea-b1ee-45e3-a1e3-0b1a7663785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711F618-6FA1-4D71-948E-F5A8ED6891EC}">
  <ds:schemaRefs>
    <ds:schemaRef ds:uri="2df6243d-1e19-4042-a0d2-6ec60c14d1f7"/>
    <ds:schemaRef ds:uri="99943dea-b1ee-45e3-a1e3-0b1a7663785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819</Words>
  <Application>Microsoft Office PowerPoint</Application>
  <PresentationFormat>Grand écran</PresentationFormat>
  <Paragraphs>94</Paragraphs>
  <Slides>7</Slides>
  <Notes>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7</vt:i4>
      </vt:variant>
    </vt:vector>
  </HeadingPairs>
  <TitlesOfParts>
    <vt:vector size="11" baseType="lpstr">
      <vt:lpstr>Arial</vt:lpstr>
      <vt:lpstr>Arial</vt:lpstr>
      <vt:lpstr>Calibri</vt:lpstr>
      <vt:lpstr>Office Theme</vt:lpstr>
      <vt:lpstr>Présentation PowerPoint</vt:lpstr>
      <vt:lpstr>Présentation PowerPoint</vt:lpstr>
      <vt:lpstr>Présentation PowerPoint</vt:lpstr>
      <vt:lpstr>Présentation PowerPoint</vt:lpstr>
      <vt:lpstr>Practical Information</vt:lpstr>
      <vt:lpstr>Any Question?</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Jarkiewicz</dc:creator>
  <cp:lastModifiedBy>Marion GONZALES</cp:lastModifiedBy>
  <cp:revision>2</cp:revision>
  <cp:lastPrinted>2022-10-06T14:29:24Z</cp:lastPrinted>
  <dcterms:created xsi:type="dcterms:W3CDTF">2022-08-31T12:47:15Z</dcterms:created>
  <dcterms:modified xsi:type="dcterms:W3CDTF">2024-11-13T10:36:16Z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0x01010036D3D00F2896884AA64E31D996CDD83E</vt:lpwstr>
  </property>
  <property fmtid="{D5CDD505-2E9C-101B-9397-08002B2CF9AE}" pid="3" name="MediaServiceImageTags">
    <vt:lpwstr/>
  </property>
</Properties>
</file>